
<file path=[Content_Types].xml><?xml version="1.0" encoding="utf-8"?>
<Types xmlns="http://schemas.openxmlformats.org/package/2006/content-types">
  <Default Extension="png" ContentType="image/png"/>
  <Default Extension="ogv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8" r:id="rId3"/>
    <p:sldId id="360" r:id="rId4"/>
    <p:sldId id="359" r:id="rId5"/>
    <p:sldId id="367" r:id="rId6"/>
    <p:sldId id="368" r:id="rId7"/>
    <p:sldId id="369" r:id="rId8"/>
    <p:sldId id="361" r:id="rId9"/>
    <p:sldId id="362" r:id="rId10"/>
    <p:sldId id="363" r:id="rId11"/>
    <p:sldId id="365" r:id="rId12"/>
    <p:sldId id="366" r:id="rId13"/>
    <p:sldId id="375" r:id="rId14"/>
    <p:sldId id="370" r:id="rId15"/>
    <p:sldId id="364" r:id="rId16"/>
    <p:sldId id="374" r:id="rId17"/>
    <p:sldId id="371" r:id="rId18"/>
    <p:sldId id="372" r:id="rId19"/>
    <p:sldId id="373" r:id="rId20"/>
    <p:sldId id="376" r:id="rId21"/>
    <p:sldId id="358" r:id="rId22"/>
    <p:sldId id="262" r:id="rId23"/>
    <p:sldId id="268" r:id="rId24"/>
    <p:sldId id="355" r:id="rId25"/>
    <p:sldId id="377" r:id="rId26"/>
    <p:sldId id="292" r:id="rId27"/>
    <p:sldId id="287" r:id="rId28"/>
    <p:sldId id="379" r:id="rId29"/>
    <p:sldId id="345" r:id="rId30"/>
    <p:sldId id="346" r:id="rId31"/>
    <p:sldId id="378" r:id="rId32"/>
    <p:sldId id="327" r:id="rId33"/>
    <p:sldId id="380" r:id="rId34"/>
    <p:sldId id="381" r:id="rId35"/>
    <p:sldId id="382" r:id="rId36"/>
    <p:sldId id="32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84683" autoAdjust="0"/>
  </p:normalViewPr>
  <p:slideViewPr>
    <p:cSldViewPr>
      <p:cViewPr varScale="1">
        <p:scale>
          <a:sx n="85" d="100"/>
          <a:sy n="85" d="100"/>
        </p:scale>
        <p:origin x="-4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ocuments\CogSci\Research\Difference%20Engine\PDE-%20Predator-Pr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0.5</c:v>
                </c:pt>
                <c:pt idx="2">
                  <c:v>0.25</c:v>
                </c:pt>
                <c:pt idx="3">
                  <c:v>0.125</c:v>
                </c:pt>
                <c:pt idx="4">
                  <c:v>6.25E-2</c:v>
                </c:pt>
                <c:pt idx="5">
                  <c:v>3.125E-2</c:v>
                </c:pt>
                <c:pt idx="6">
                  <c:v>1.5625E-2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252544"/>
        <c:axId val="112934912"/>
      </c:lineChart>
      <c:dateAx>
        <c:axId val="106252544"/>
        <c:scaling>
          <c:orientation val="minMax"/>
        </c:scaling>
        <c:delete val="0"/>
        <c:axPos val="b"/>
        <c:numFmt formatCode="General" sourceLinked="1"/>
        <c:majorTickMark val="out"/>
        <c:minorTickMark val="cross"/>
        <c:tickLblPos val="low"/>
        <c:crossAx val="112934912"/>
        <c:crosses val="autoZero"/>
        <c:auto val="0"/>
        <c:lblOffset val="0"/>
        <c:baseTimeUnit val="days"/>
      </c:dateAx>
      <c:valAx>
        <c:axId val="112934912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6252544"/>
        <c:crosses val="autoZero"/>
        <c:crossBetween val="midCat"/>
        <c:majorUnit val="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96496792067701"/>
          <c:y val="6.5102745450029129E-2"/>
          <c:w val="0.83764836687081268"/>
          <c:h val="0.60247442329482281"/>
        </c:manualLayout>
      </c:layout>
      <c:lineChart>
        <c:grouping val="standar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Rabbit</c:v>
                </c:pt>
              </c:strCache>
            </c:strRef>
          </c:tx>
          <c:marker>
            <c:symbol val="none"/>
          </c:marker>
          <c:val>
            <c:numRef>
              <c:f>Sheet1!$A$2:$A$1001</c:f>
              <c:numCache>
                <c:formatCode>General</c:formatCode>
                <c:ptCount val="1000"/>
                <c:pt idx="0">
                  <c:v>5000</c:v>
                </c:pt>
                <c:pt idx="1">
                  <c:v>5000</c:v>
                </c:pt>
                <c:pt idx="2">
                  <c:v>4997.5</c:v>
                </c:pt>
                <c:pt idx="3">
                  <c:v>4992.4900062500001</c:v>
                </c:pt>
                <c:pt idx="4">
                  <c:v>4984.9662864293641</c:v>
                </c:pt>
                <c:pt idx="5">
                  <c:v>4974.9314601089281</c:v>
                </c:pt>
                <c:pt idx="6">
                  <c:v>4962.3945546661944</c:v>
                </c:pt>
                <c:pt idx="7">
                  <c:v>4947.371025560632</c:v>
                </c:pt>
                <c:pt idx="8">
                  <c:v>4929.8827402136549</c:v>
                </c:pt>
                <c:pt idx="9">
                  <c:v>4909.957925088137</c:v>
                </c:pt>
                <c:pt idx="10">
                  <c:v>4887.631075927542</c:v>
                </c:pt>
                <c:pt idx="11">
                  <c:v>4862.9428314904244</c:v>
                </c:pt>
                <c:pt idx="12">
                  <c:v>4835.9398114895384</c:v>
                </c:pt>
                <c:pt idx="13">
                  <c:v>4806.6744198176802</c:v>
                </c:pt>
                <c:pt idx="14">
                  <c:v>4775.2046145040304</c:v>
                </c:pt>
                <c:pt idx="15">
                  <c:v>4741.5936461909914</c:v>
                </c:pt>
                <c:pt idx="16">
                  <c:v>4705.909767246364</c:v>
                </c:pt>
                <c:pt idx="17">
                  <c:v>4668.2259139243461</c:v>
                </c:pt>
                <c:pt idx="18">
                  <c:v>4628.6193642536318</c:v>
                </c:pt>
                <c:pt idx="19">
                  <c:v>4587.1713745648149</c:v>
                </c:pt>
                <c:pt idx="20">
                  <c:v>4543.9667977579993</c:v>
                </c:pt>
                <c:pt idx="21">
                  <c:v>4499.0936865614767</c:v>
                </c:pt>
                <c:pt idx="22">
                  <c:v>4452.6428851386399</c:v>
                </c:pt>
                <c:pt idx="23">
                  <c:v>4404.7076124604228</c:v>
                </c:pt>
                <c:pt idx="24">
                  <c:v>4355.3830408737003</c:v>
                </c:pt>
                <c:pt idx="25">
                  <c:v>4304.7658732693644</c:v>
                </c:pt>
                <c:pt idx="26">
                  <c:v>4252.9539221789364</c:v>
                </c:pt>
                <c:pt idx="27">
                  <c:v>4200.045694016635</c:v>
                </c:pt>
                <c:pt idx="28">
                  <c:v>4146.1399815319783</c:v>
                </c:pt>
                <c:pt idx="29">
                  <c:v>4091.335467354681</c:v>
                </c:pt>
                <c:pt idx="30">
                  <c:v>4035.7303412968449</c:v>
                </c:pt>
                <c:pt idx="31">
                  <c:v>3979.4219338390676</c:v>
                </c:pt>
                <c:pt idx="32">
                  <c:v>3922.5063679662517</c:v>
                </c:pt>
                <c:pt idx="33">
                  <c:v>3865.0782312433353</c:v>
                </c:pt>
                <c:pt idx="34">
                  <c:v>3807.2302697335467</c:v>
                </c:pt>
                <c:pt idx="35">
                  <c:v>3749.053105072448</c:v>
                </c:pt>
                <c:pt idx="36">
                  <c:v>3690.6349757161097</c:v>
                </c:pt>
                <c:pt idx="37">
                  <c:v>3632.0615030953522</c:v>
                </c:pt>
                <c:pt idx="38">
                  <c:v>3573.4154831246287</c:v>
                </c:pt>
                <c:pt idx="39">
                  <c:v>3514.7767032478068</c:v>
                </c:pt>
                <c:pt idx="40">
                  <c:v>3456.2217849463432</c:v>
                </c:pt>
                <c:pt idx="41">
                  <c:v>3397.8240514000768</c:v>
                </c:pt>
                <c:pt idx="42">
                  <c:v>3339.6534197732772</c:v>
                </c:pt>
                <c:pt idx="43">
                  <c:v>3281.7763174033262</c:v>
                </c:pt>
                <c:pt idx="44">
                  <c:v>3224.2556209966997</c:v>
                </c:pt>
                <c:pt idx="45">
                  <c:v>3167.1506177873171</c:v>
                </c:pt>
                <c:pt idx="46">
                  <c:v>3110.5169874866947</c:v>
                </c:pt>
                <c:pt idx="47">
                  <c:v>3054.4068037527154</c:v>
                </c:pt>
                <c:pt idx="48">
                  <c:v>2998.8685538243412</c:v>
                </c:pt>
                <c:pt idx="49">
                  <c:v>2943.9471749112072</c:v>
                </c:pt>
                <c:pt idx="50">
                  <c:v>2889.6841058910859</c:v>
                </c:pt>
                <c:pt idx="51">
                  <c:v>2836.117352848863</c:v>
                </c:pt>
                <c:pt idx="52">
                  <c:v>2783.2815669914162</c:v>
                </c:pt>
                <c:pt idx="53">
                  <c:v>2731.2081334888508</c:v>
                </c:pt>
                <c:pt idx="54">
                  <c:v>2679.9252698209507</c:v>
                </c:pt>
                <c:pt idx="55">
                  <c:v>2629.4581322520526</c:v>
                </c:pt>
                <c:pt idx="56">
                  <c:v>2579.8289291085557</c:v>
                </c:pt>
                <c:pt idx="57">
                  <c:v>2531.0570395965474</c:v>
                </c:pt>
                <c:pt idx="58">
                  <c:v>2483.1591369634671</c:v>
                </c:pt>
                <c:pt idx="59">
                  <c:v>2436.149314884497</c:v>
                </c:pt>
                <c:pt idx="60">
                  <c:v>2390.0392160298752</c:v>
                </c:pt>
                <c:pt idx="61">
                  <c:v>2344.8381618512412</c:v>
                </c:pt>
                <c:pt idx="62">
                  <c:v>2300.553282706036</c:v>
                </c:pt>
                <c:pt idx="63">
                  <c:v>2257.1896475214498</c:v>
                </c:pt>
                <c:pt idx="64">
                  <c:v>2214.7503922796022</c:v>
                </c:pt>
                <c:pt idx="65">
                  <c:v>2173.2368466852499</c:v>
                </c:pt>
                <c:pt idx="66">
                  <c:v>2132.6486584539407</c:v>
                </c:pt>
                <c:pt idx="67">
                  <c:v>2092.9839147321072</c:v>
                </c:pt>
                <c:pt idx="68">
                  <c:v>2054.2392602303062</c:v>
                </c:pt>
                <c:pt idx="69">
                  <c:v>2016.4100117182281</c:v>
                </c:pt>
                <c:pt idx="70">
                  <c:v>1979.4902685902271</c:v>
                </c:pt>
                <c:pt idx="71">
                  <c:v>1943.4730192694358</c:v>
                </c:pt>
                <c:pt idx="72">
                  <c:v>1908.3502432707628</c:v>
                </c:pt>
                <c:pt idx="73">
                  <c:v>1874.1130087921308</c:v>
                </c:pt>
                <c:pt idx="74">
                  <c:v>1840.7515657475108</c:v>
                </c:pt>
                <c:pt idx="75">
                  <c:v>1808.2554341951509</c:v>
                </c:pt>
                <c:pt idx="76">
                  <c:v>1776.6134881504304</c:v>
                </c:pt>
                <c:pt idx="77">
                  <c:v>1745.8140348037996</c:v>
                </c:pt>
                <c:pt idx="78">
                  <c:v>1715.844889192663</c:v>
                </c:pt>
                <c:pt idx="79">
                  <c:v>1686.693444399966</c:v>
                </c:pt>
                <c:pt idx="80">
                  <c:v>1658.346737372995</c:v>
                </c:pt>
                <c:pt idx="81">
                  <c:v>1630.7915104729309</c:v>
                </c:pt>
                <c:pt idx="82">
                  <c:v>1604.0142688816679</c:v>
                </c:pt>
                <c:pt idx="83">
                  <c:v>1578.0013340024798</c:v>
                </c:pt>
                <c:pt idx="84">
                  <c:v>1552.7388930020261</c:v>
                </c:pt>
                <c:pt idx="85">
                  <c:v>1528.2130446475858</c:v>
                </c:pt>
                <c:pt idx="86">
                  <c:v>1504.409841598964</c:v>
                </c:pt>
                <c:pt idx="87">
                  <c:v>1481.3153293176808</c:v>
                </c:pt>
                <c:pt idx="88">
                  <c:v>1458.9155817580927</c:v>
                </c:pt>
                <c:pt idx="89">
                  <c:v>1437.1967340052308</c:v>
                </c:pt>
                <c:pt idx="90">
                  <c:v>1416.1450120238978</c:v>
                </c:pt>
                <c:pt idx="91">
                  <c:v>1395.7467596807705</c:v>
                </c:pt>
                <c:pt idx="92">
                  <c:v>1375.9884631995251</c:v>
                </c:pt>
                <c:pt idx="93">
                  <c:v>1356.8567732051781</c:v>
                </c:pt>
                <c:pt idx="94">
                  <c:v>1338.3385245089648</c:v>
                </c:pt>
                <c:pt idx="95">
                  <c:v>1320.4207537818779</c:v>
                </c:pt>
                <c:pt idx="96">
                  <c:v>1303.0907152585298</c:v>
                </c:pt>
                <c:pt idx="97">
                  <c:v>1286.335894608939</c:v>
                </c:pt>
                <c:pt idx="98">
                  <c:v>1270.1440211088448</c:v>
                </c:pt>
                <c:pt idx="99">
                  <c:v>1254.5030782349806</c:v>
                </c:pt>
                <c:pt idx="100">
                  <c:v>1239.4013128046859</c:v>
                </c:pt>
                <c:pt idx="101">
                  <c:v>1224.8272427739298</c:v>
                </c:pt>
                <c:pt idx="102">
                  <c:v>1210.7696638021334</c:v>
                </c:pt>
                <c:pt idx="103">
                  <c:v>1197.2176546858011</c:v>
                </c:pt>
                <c:pt idx="104">
                  <c:v>1184.1605817580071</c:v>
                </c:pt>
                <c:pt idx="105">
                  <c:v>1171.5881023446941</c:v>
                </c:pt>
                <c:pt idx="106">
                  <c:v>1159.4901673633481</c:v>
                </c:pt>
                <c:pt idx="107">
                  <c:v>1147.857023144807</c:v>
                </c:pt>
                <c:pt idx="108">
                  <c:v>1136.6792125532738</c:v>
                </c:pt>
                <c:pt idx="109">
                  <c:v>1125.9475754751943</c:v>
                </c:pt>
                <c:pt idx="110">
                  <c:v>1115.6532487423724</c:v>
                </c:pt>
                <c:pt idx="111">
                  <c:v>1105.7876655514481</c:v>
                </c:pt>
                <c:pt idx="112">
                  <c:v>1096.342554435422</c:v>
                </c:pt>
                <c:pt idx="113">
                  <c:v>1087.3099378414508</c:v>
                </c:pt>
                <c:pt idx="114">
                  <c:v>1078.6821303630277</c:v>
                </c:pt>
                <c:pt idx="115">
                  <c:v>1070.4517366724008</c:v>
                </c:pt>
                <c:pt idx="116">
                  <c:v>1062.611649194778</c:v>
                </c:pt>
                <c:pt idx="117">
                  <c:v>1055.1550455633499</c:v>
                </c:pt>
                <c:pt idx="118">
                  <c:v>1048.075385890317</c:v>
                </c:pt>
                <c:pt idx="119">
                  <c:v>1041.366409886763</c:v>
                </c:pt>
                <c:pt idx="120">
                  <c:v>1035.0221338612851</c:v>
                </c:pt>
                <c:pt idx="121">
                  <c:v>1029.0368476247461</c:v>
                </c:pt>
                <c:pt idx="122">
                  <c:v>1023.405111326183</c:v>
                </c:pt>
                <c:pt idx="123">
                  <c:v>1018.1217522426496</c:v>
                </c:pt>
                <c:pt idx="124">
                  <c:v>1013.1818615436736</c:v>
                </c:pt>
                <c:pt idx="125">
                  <c:v>1008.5807910491299</c:v>
                </c:pt>
                <c:pt idx="126">
                  <c:v>1004.3141499974579</c:v>
                </c:pt>
                <c:pt idx="127">
                  <c:v>1000.377801839554</c:v>
                </c:pt>
                <c:pt idx="128">
                  <c:v>996.76786107191288</c:v>
                </c:pt>
                <c:pt idx="129">
                  <c:v>993.48069012147232</c:v>
                </c:pt>
                <c:pt idx="130">
                  <c:v>990.51289629291739</c:v>
                </c:pt>
                <c:pt idx="131">
                  <c:v>987.86132878817239</c:v>
                </c:pt>
                <c:pt idx="132">
                  <c:v>985.52307580654303</c:v>
                </c:pt>
                <c:pt idx="133">
                  <c:v>983.49546173290037</c:v>
                </c:pt>
                <c:pt idx="134">
                  <c:v>981.77604442039353</c:v>
                </c:pt>
                <c:pt idx="135">
                  <c:v>980.36261257300737</c:v>
                </c:pt>
                <c:pt idx="136">
                  <c:v>979.25318323275553</c:v>
                </c:pt>
                <c:pt idx="137">
                  <c:v>978.4459993751027</c:v>
                </c:pt>
                <c:pt idx="138">
                  <c:v>977.93952761580738</c:v>
                </c:pt>
                <c:pt idx="139">
                  <c:v>977.73245603144289</c:v>
                </c:pt>
                <c:pt idx="140">
                  <c:v>977.82369209522506</c:v>
                </c:pt>
                <c:pt idx="141">
                  <c:v>978.21236072933823</c:v>
                </c:pt>
                <c:pt idx="142">
                  <c:v>978.89780247398232</c:v>
                </c:pt>
                <c:pt idx="143">
                  <c:v>979.87957177332362</c:v>
                </c:pt>
                <c:pt idx="144">
                  <c:v>981.15743537748983</c:v>
                </c:pt>
                <c:pt idx="145">
                  <c:v>982.73137085961855</c:v>
                </c:pt>
                <c:pt idx="146">
                  <c:v>984.60156524627314</c:v>
                </c:pt>
                <c:pt idx="147">
                  <c:v>986.76841375923959</c:v>
                </c:pt>
                <c:pt idx="148">
                  <c:v>989.23251866601913</c:v>
                </c:pt>
                <c:pt idx="149">
                  <c:v>991.99468823619054</c:v>
                </c:pt>
                <c:pt idx="150">
                  <c:v>995.05593580006939</c:v>
                </c:pt>
                <c:pt idx="151">
                  <c:v>998.41747890600561</c:v>
                </c:pt>
                <c:pt idx="152">
                  <c:v>1002.0807385717411</c:v>
                </c:pt>
                <c:pt idx="153">
                  <c:v>1006.0473386253129</c:v>
                </c:pt>
                <c:pt idx="154">
                  <c:v>1010.319105130337</c:v>
                </c:pt>
                <c:pt idx="155">
                  <c:v>1014.8980658897729</c:v>
                </c:pt>
                <c:pt idx="156">
                  <c:v>1019.786450022404</c:v>
                </c:pt>
                <c:pt idx="157">
                  <c:v>1024.986687605234</c:v>
                </c:pt>
                <c:pt idx="158">
                  <c:v>1030.5014093747479</c:v>
                </c:pt>
                <c:pt idx="159">
                  <c:v>1036.3334464797188</c:v>
                </c:pt>
                <c:pt idx="160">
                  <c:v>1042.4858302770008</c:v>
                </c:pt>
                <c:pt idx="161">
                  <c:v>1048.9617921619451</c:v>
                </c:pt>
                <c:pt idx="162">
                  <c:v>1055.7647634242771</c:v>
                </c:pt>
                <c:pt idx="163">
                  <c:v>1062.8983751192241</c:v>
                </c:pt>
                <c:pt idx="164">
                  <c:v>1070.366457943835</c:v>
                </c:pt>
                <c:pt idx="165">
                  <c:v>1078.173042106851</c:v>
                </c:pt>
                <c:pt idx="166">
                  <c:v>1086.3223571807921</c:v>
                </c:pt>
                <c:pt idx="167">
                  <c:v>1094.818831922981</c:v>
                </c:pt>
                <c:pt idx="168">
                  <c:v>1103.6670940530078</c:v>
                </c:pt>
                <c:pt idx="169">
                  <c:v>1112.8719699714309</c:v>
                </c:pt>
                <c:pt idx="170">
                  <c:v>1122.438484405362</c:v>
                </c:pt>
                <c:pt idx="171">
                  <c:v>1132.3718599646211</c:v>
                </c:pt>
                <c:pt idx="172">
                  <c:v>1142.6775165915708</c:v>
                </c:pt>
                <c:pt idx="173">
                  <c:v>1153.361070886677</c:v>
                </c:pt>
                <c:pt idx="174">
                  <c:v>1164.428335290778</c:v>
                </c:pt>
                <c:pt idx="175">
                  <c:v>1175.885317103932</c:v>
                </c:pt>
                <c:pt idx="176">
                  <c:v>1187.7382173195549</c:v>
                </c:pt>
                <c:pt idx="177">
                  <c:v>1199.9934292513192</c:v>
                </c:pt>
                <c:pt idx="178">
                  <c:v>1212.657536929137</c:v>
                </c:pt>
                <c:pt idx="179">
                  <c:v>1225.7373132387997</c:v>
                </c:pt>
                <c:pt idx="180">
                  <c:v>1239.2397177793109</c:v>
                </c:pt>
                <c:pt idx="181">
                  <c:v>1253.1718944093006</c:v>
                </c:pt>
                <c:pt idx="182">
                  <c:v>1267.5411684536821</c:v>
                </c:pt>
                <c:pt idx="183">
                  <c:v>1282.3550435389448</c:v>
                </c:pt>
                <c:pt idx="184">
                  <c:v>1297.6211980249898</c:v>
                </c:pt>
                <c:pt idx="185">
                  <c:v>1313.3474809986958</c:v>
                </c:pt>
                <c:pt idx="186">
                  <c:v>1329.541907793458</c:v>
                </c:pt>
                <c:pt idx="187">
                  <c:v>1346.2126549967361</c:v>
                </c:pt>
                <c:pt idx="188">
                  <c:v>1363.3680549059141</c:v>
                </c:pt>
                <c:pt idx="189">
                  <c:v>1381.0165893909511</c:v>
                </c:pt>
                <c:pt idx="190">
                  <c:v>1399.1668831202971</c:v>
                </c:pt>
                <c:pt idx="191">
                  <c:v>1417.827696104566</c:v>
                </c:pt>
                <c:pt idx="192">
                  <c:v>1437.007915510761</c:v>
                </c:pt>
                <c:pt idx="193">
                  <c:v>1456.716546697163</c:v>
                </c:pt>
                <c:pt idx="194">
                  <c:v>1476.962703417837</c:v>
                </c:pt>
                <c:pt idx="195">
                  <c:v>1497.7555971429763</c:v>
                </c:pt>
                <c:pt idx="196">
                  <c:v>1519.1045254395108</c:v>
                </c:pt>
                <c:pt idx="197">
                  <c:v>1541.0188593547807</c:v>
                </c:pt>
                <c:pt idx="198">
                  <c:v>1563.5080297430461</c:v>
                </c:pt>
                <c:pt idx="199">
                  <c:v>1586.5815124742151</c:v>
                </c:pt>
                <c:pt idx="200">
                  <c:v>1610.2488124607457</c:v>
                </c:pt>
                <c:pt idx="201">
                  <c:v>1634.5194464379797</c:v>
                </c:pt>
                <c:pt idx="202">
                  <c:v>1659.402924431296</c:v>
                </c:pt>
                <c:pt idx="203">
                  <c:v>1684.9087298411671</c:v>
                </c:pt>
                <c:pt idx="204">
                  <c:v>1711.0462980772108</c:v>
                </c:pt>
                <c:pt idx="205">
                  <c:v>1737.8249936699578</c:v>
                </c:pt>
                <c:pt idx="206">
                  <c:v>1765.2540857884781</c:v>
                </c:pt>
                <c:pt idx="207">
                  <c:v>1793.3427220916528</c:v>
                </c:pt>
                <c:pt idx="208">
                  <c:v>1822.0999008399704</c:v>
                </c:pt>
                <c:pt idx="209">
                  <c:v>1851.5344411950248</c:v>
                </c:pt>
                <c:pt idx="210">
                  <c:v>1881.6549516338428</c:v>
                </c:pt>
                <c:pt idx="211">
                  <c:v>1912.469796406546</c:v>
                </c:pt>
                <c:pt idx="212">
                  <c:v>1943.9870599663211</c:v>
                </c:pt>
                <c:pt idx="213">
                  <c:v>1976.2145093030911</c:v>
                </c:pt>
                <c:pt idx="214">
                  <c:v>2009.1595541143279</c:v>
                </c:pt>
                <c:pt idx="215">
                  <c:v>2042.8292047496559</c:v>
                </c:pt>
                <c:pt idx="216">
                  <c:v>2077.2300278695752</c:v>
                </c:pt>
                <c:pt idx="217">
                  <c:v>2112.3680997633337</c:v>
                </c:pt>
                <c:pt idx="218">
                  <c:v>2148.2489572763971</c:v>
                </c:pt>
                <c:pt idx="219">
                  <c:v>2184.8775463043939</c:v>
                </c:pt>
                <c:pt idx="220">
                  <c:v>2222.2581678176948</c:v>
                </c:pt>
                <c:pt idx="221">
                  <c:v>2260.3944213902651</c:v>
                </c:pt>
                <c:pt idx="222">
                  <c:v>2299.2891462142952</c:v>
                </c:pt>
                <c:pt idx="223">
                  <c:v>2338.9443595956568</c:v>
                </c:pt>
                <c:pt idx="224">
                  <c:v>2379.3611929357699</c:v>
                </c:pt>
                <c:pt idx="225">
                  <c:v>2420.5398252200207</c:v>
                </c:pt>
                <c:pt idx="226">
                  <c:v>2462.4794140492022</c:v>
                </c:pt>
                <c:pt idx="227">
                  <c:v>2505.1780242654609</c:v>
                </c:pt>
                <c:pt idx="228">
                  <c:v>2548.6325542456852</c:v>
                </c:pt>
                <c:pt idx="229">
                  <c:v>2592.8386599537557</c:v>
                </c:pt>
                <c:pt idx="230">
                  <c:v>2637.7906768667517</c:v>
                </c:pt>
                <c:pt idx="231">
                  <c:v>2683.4815399140912</c:v>
                </c:pt>
                <c:pt idx="232">
                  <c:v>2729.9027015951951</c:v>
                </c:pt>
                <c:pt idx="233">
                  <c:v>2777.0440484695187</c:v>
                </c:pt>
                <c:pt idx="234">
                  <c:v>2824.893816243225</c:v>
                </c:pt>
                <c:pt idx="235">
                  <c:v>2873.4385037088932</c:v>
                </c:pt>
                <c:pt idx="236">
                  <c:v>2922.66278583025</c:v>
                </c:pt>
                <c:pt idx="237">
                  <c:v>2972.5494262978282</c:v>
                </c:pt>
                <c:pt idx="238">
                  <c:v>3023.0791899227497</c:v>
                </c:pt>
                <c:pt idx="239">
                  <c:v>3074.2307552734064</c:v>
                </c:pt>
                <c:pt idx="240">
                  <c:v>3125.9806280024841</c:v>
                </c:pt>
                <c:pt idx="241">
                  <c:v>3178.3030553551021</c:v>
                </c:pt>
                <c:pt idx="242">
                  <c:v>3231.169942391919</c:v>
                </c:pt>
                <c:pt idx="243">
                  <c:v>3284.5507705077662</c:v>
                </c:pt>
                <c:pt idx="244">
                  <c:v>3338.4125188709904</c:v>
                </c:pt>
                <c:pt idx="245">
                  <c:v>3392.7195894550287</c:v>
                </c:pt>
                <c:pt idx="246">
                  <c:v>3447.433736380367</c:v>
                </c:pt>
                <c:pt idx="247">
                  <c:v>3502.5140003276897</c:v>
                </c:pt>
                <c:pt idx="248">
                  <c:v>3557.916648830625</c:v>
                </c:pt>
                <c:pt idx="249">
                  <c:v>3613.5951232936322</c:v>
                </c:pt>
                <c:pt idx="250">
                  <c:v>3669.4999936238992</c:v>
                </c:pt>
                <c:pt idx="251">
                  <c:v>3725.5789213990047</c:v>
                </c:pt>
                <c:pt idx="252">
                  <c:v>3781.7766325248567</c:v>
                </c:pt>
                <c:pt idx="253">
                  <c:v>3838.0349003642482</c:v>
                </c:pt>
                <c:pt idx="254">
                  <c:v>3894.2925403367067</c:v>
                </c:pt>
                <c:pt idx="255">
                  <c:v>3950.4854170032272</c:v>
                </c:pt>
                <c:pt idx="256">
                  <c:v>4006.546464654386</c:v>
                </c:pt>
                <c:pt idx="257">
                  <c:v>4062.405722415991</c:v>
                </c:pt>
                <c:pt idx="258">
                  <c:v>4117.9903848715703</c:v>
                </c:pt>
                <c:pt idx="259">
                  <c:v>4173.2248691750046</c:v>
                </c:pt>
                <c:pt idx="260">
                  <c:v>4228.0308995875339</c:v>
                </c:pt>
                <c:pt idx="261">
                  <c:v>4282.3276103218914</c:v>
                </c:pt>
                <c:pt idx="262">
                  <c:v>4336.0316675084914</c:v>
                </c:pt>
                <c:pt idx="263">
                  <c:v>4389.0574110168673</c:v>
                </c:pt>
                <c:pt idx="264">
                  <c:v>4441.3170167677954</c:v>
                </c:pt>
                <c:pt idx="265">
                  <c:v>4492.7206800551185</c:v>
                </c:pt>
                <c:pt idx="266">
                  <c:v>4543.1768202647254</c:v>
                </c:pt>
                <c:pt idx="267">
                  <c:v>4592.5923072287596</c:v>
                </c:pt>
                <c:pt idx="268">
                  <c:v>4640.8727092840945</c:v>
                </c:pt>
                <c:pt idx="269">
                  <c:v>4687.9225629226903</c:v>
                </c:pt>
                <c:pt idx="270">
                  <c:v>4733.6456637186329</c:v>
                </c:pt>
                <c:pt idx="271">
                  <c:v>4777.9453780017429</c:v>
                </c:pt>
                <c:pt idx="272">
                  <c:v>4820.7249745186054</c:v>
                </c:pt>
                <c:pt idx="273">
                  <c:v>4861.8879750777251</c:v>
                </c:pt>
                <c:pt idx="274">
                  <c:v>4901.3385229265896</c:v>
                </c:pt>
                <c:pt idx="275">
                  <c:v>4938.9817673468551</c:v>
                </c:pt>
                <c:pt idx="276">
                  <c:v>4974.7242626920024</c:v>
                </c:pt>
                <c:pt idx="277">
                  <c:v>5008.4743798260233</c:v>
                </c:pt>
                <c:pt idx="278">
                  <c:v>5040.1427276636423</c:v>
                </c:pt>
                <c:pt idx="279">
                  <c:v>5069.6425822533656</c:v>
                </c:pt>
                <c:pt idx="280">
                  <c:v>5096.8903206093773</c:v>
                </c:pt>
                <c:pt idx="281">
                  <c:v>5121.8058562652404</c:v>
                </c:pt>
                <c:pt idx="282">
                  <c:v>5144.3130733233402</c:v>
                </c:pt>
                <c:pt idx="283">
                  <c:v>5164.3402555920002</c:v>
                </c:pt>
                <c:pt idx="284">
                  <c:v>5181.8205072562814</c:v>
                </c:pt>
                <c:pt idx="285">
                  <c:v>5196.6921614161856</c:v>
                </c:pt>
                <c:pt idx="286">
                  <c:v>5208.8991727524144</c:v>
                </c:pt>
                <c:pt idx="287">
                  <c:v>5218.3914905557513</c:v>
                </c:pt>
                <c:pt idx="288">
                  <c:v>5225.1254083694084</c:v>
                </c:pt>
                <c:pt idx="289">
                  <c:v>5229.0638865703349</c:v>
                </c:pt>
                <c:pt idx="290">
                  <c:v>5230.1768443314504</c:v>
                </c:pt>
                <c:pt idx="291">
                  <c:v>5228.4414175846496</c:v>
                </c:pt>
                <c:pt idx="292">
                  <c:v>5223.8421798327654</c:v>
                </c:pt>
                <c:pt idx="293">
                  <c:v>5216.3713229380373</c:v>
                </c:pt>
                <c:pt idx="294">
                  <c:v>5206.0287953473953</c:v>
                </c:pt>
                <c:pt idx="295">
                  <c:v>5192.822395590988</c:v>
                </c:pt>
                <c:pt idx="296">
                  <c:v>5176.7678193136662</c:v>
                </c:pt>
                <c:pt idx="297">
                  <c:v>5157.8886585561113</c:v>
                </c:pt>
                <c:pt idx="298">
                  <c:v>5136.2163524904681</c:v>
                </c:pt>
                <c:pt idx="299">
                  <c:v>5111.7900893314709</c:v>
                </c:pt>
                <c:pt idx="300">
                  <c:v>5084.6566596697248</c:v>
                </c:pt>
                <c:pt idx="301">
                  <c:v>5054.8702620104204</c:v>
                </c:pt>
                <c:pt idx="302">
                  <c:v>5022.4922618363044</c:v>
                </c:pt>
                <c:pt idx="303">
                  <c:v>4987.5909060316344</c:v>
                </c:pt>
                <c:pt idx="304">
                  <c:v>4950.2409950117335</c:v>
                </c:pt>
                <c:pt idx="305">
                  <c:v>4910.5235153712683</c:v>
                </c:pt>
                <c:pt idx="306">
                  <c:v>4868.5252363018253</c:v>
                </c:pt>
                <c:pt idx="307">
                  <c:v>4824.3382734186034</c:v>
                </c:pt>
                <c:pt idx="308">
                  <c:v>4778.0596239759516</c:v>
                </c:pt>
                <c:pt idx="309">
                  <c:v>4729.7906777277203</c:v>
                </c:pt>
                <c:pt idx="310">
                  <c:v>4679.6367079131205</c:v>
                </c:pt>
                <c:pt idx="311">
                  <c:v>4627.7063469946379</c:v>
                </c:pt>
                <c:pt idx="312">
                  <c:v>4574.1110518667747</c:v>
                </c:pt>
                <c:pt idx="313">
                  <c:v>4518.9645632689044</c:v>
                </c:pt>
                <c:pt idx="314">
                  <c:v>4462.382364091055</c:v>
                </c:pt>
                <c:pt idx="315">
                  <c:v>4404.4811411470628</c:v>
                </c:pt>
                <c:pt idx="316">
                  <c:v>4345.3782548227246</c:v>
                </c:pt>
                <c:pt idx="317">
                  <c:v>4285.1912207749656</c:v>
                </c:pt>
                <c:pt idx="318">
                  <c:v>4224.0372075862506</c:v>
                </c:pt>
                <c:pt idx="319">
                  <c:v>4162.0325539588403</c:v>
                </c:pt>
                <c:pt idx="320">
                  <c:v>4099.2923086757573</c:v>
                </c:pt>
                <c:pt idx="321">
                  <c:v>4035.9297961780121</c:v>
                </c:pt>
                <c:pt idx="322">
                  <c:v>3972.0562102009262</c:v>
                </c:pt>
                <c:pt idx="323">
                  <c:v>3907.7802374971011</c:v>
                </c:pt>
                <c:pt idx="324">
                  <c:v>3843.2077132549011</c:v>
                </c:pt>
                <c:pt idx="325">
                  <c:v>3778.4413094006909</c:v>
                </c:pt>
                <c:pt idx="326">
                  <c:v>3713.58025656466</c:v>
                </c:pt>
                <c:pt idx="327">
                  <c:v>3648.7201000948598</c:v>
                </c:pt>
                <c:pt idx="328">
                  <c:v>3583.9524901298987</c:v>
                </c:pt>
                <c:pt idx="329">
                  <c:v>3519.365005391116</c:v>
                </c:pt>
                <c:pt idx="330">
                  <c:v>3455.0410100341624</c:v>
                </c:pt>
                <c:pt idx="331">
                  <c:v>3391.059542610466</c:v>
                </c:pt>
                <c:pt idx="332">
                  <c:v>3327.4952359334929</c:v>
                </c:pt>
                <c:pt idx="333">
                  <c:v>3264.4182664229807</c:v>
                </c:pt>
                <c:pt idx="334">
                  <c:v>3201.894331315541</c:v>
                </c:pt>
                <c:pt idx="335">
                  <c:v>3139.984651977978</c:v>
                </c:pt>
                <c:pt idx="336">
                  <c:v>3078.7460014450126</c:v>
                </c:pt>
                <c:pt idx="337">
                  <c:v>3018.2307542174012</c:v>
                </c:pt>
                <c:pt idx="338">
                  <c:v>2958.4869563052052</c:v>
                </c:pt>
                <c:pt idx="339">
                  <c:v>2899.5584134771161</c:v>
                </c:pt>
                <c:pt idx="340">
                  <c:v>2841.48479567816</c:v>
                </c:pt>
                <c:pt idx="341">
                  <c:v>2784.3017556054133</c:v>
                </c:pt>
                <c:pt idx="342">
                  <c:v>2728.0410594775872</c:v>
                </c:pt>
                <c:pt idx="343">
                  <c:v>2672.730728100028</c:v>
                </c:pt>
                <c:pt idx="344">
                  <c:v>2618.3951864056821</c:v>
                </c:pt>
                <c:pt idx="345">
                  <c:v>2565.0554197466149</c:v>
                </c:pt>
                <c:pt idx="346">
                  <c:v>2512.7291353118758</c:v>
                </c:pt>
                <c:pt idx="347">
                  <c:v>2461.4309271577308</c:v>
                </c:pt>
                <c:pt idx="348">
                  <c:v>2411.1724434508087</c:v>
                </c:pt>
                <c:pt idx="349">
                  <c:v>2361.9625546422812</c:v>
                </c:pt>
                <c:pt idx="350">
                  <c:v>2313.8075214097248</c:v>
                </c:pt>
                <c:pt idx="351">
                  <c:v>2266.7111613214242</c:v>
                </c:pt>
                <c:pt idx="352">
                  <c:v>2220.6750132934476</c:v>
                </c:pt>
                <c:pt idx="353">
                  <c:v>2175.6984990224387</c:v>
                </c:pt>
                <c:pt idx="354">
                  <c:v>2131.7790806860198</c:v>
                </c:pt>
                <c:pt idx="355">
                  <c:v>2088.9124143039062</c:v>
                </c:pt>
                <c:pt idx="356">
                  <c:v>2047.0924982526924</c:v>
                </c:pt>
                <c:pt idx="357">
                  <c:v>2006.3118165163974</c:v>
                </c:pt>
                <c:pt idx="358">
                  <c:v>1966.5614763401841</c:v>
                </c:pt>
                <c:pt idx="359">
                  <c:v>1927.8313400327004</c:v>
                </c:pt>
                <c:pt idx="360">
                  <c:v>1890.110150733545</c:v>
                </c:pt>
                <c:pt idx="361">
                  <c:v>1853.3856520262311</c:v>
                </c:pt>
                <c:pt idx="362">
                  <c:v>1817.6447013359898</c:v>
                </c:pt>
                <c:pt idx="363">
                  <c:v>1782.873377102138</c:v>
                </c:pt>
                <c:pt idx="364">
                  <c:v>1749.0570797608611</c:v>
                </c:pt>
                <c:pt idx="365">
                  <c:v>1716.1806266135598</c:v>
                </c:pt>
                <c:pt idx="366">
                  <c:v>1684.2283406901729</c:v>
                </c:pt>
                <c:pt idx="367">
                  <c:v>1653.184133745714</c:v>
                </c:pt>
                <c:pt idx="368">
                  <c:v>1623.0315835528891</c:v>
                </c:pt>
                <c:pt idx="369">
                  <c:v>1593.7540056733278</c:v>
                </c:pt>
                <c:pt idx="370">
                  <c:v>1565.3345199060941</c:v>
                </c:pt>
                <c:pt idx="371">
                  <c:v>1537.756111624491</c:v>
                </c:pt>
                <c:pt idx="372">
                  <c:v>1511.0016882213258</c:v>
                </c:pt>
                <c:pt idx="373">
                  <c:v>1485.0541308890238</c:v>
                </c:pt>
                <c:pt idx="374">
                  <c:v>1459.8963419648048</c:v>
                </c:pt>
                <c:pt idx="375">
                  <c:v>1435.5112880722199</c:v>
                </c:pt>
                <c:pt idx="376">
                  <c:v>1411.8820392904747</c:v>
                </c:pt>
                <c:pt idx="377">
                  <c:v>1388.9918045801001</c:v>
                </c:pt>
                <c:pt idx="378">
                  <c:v>1366.8239636901401</c:v>
                </c:pt>
                <c:pt idx="379">
                  <c:v>1345.3620957675791</c:v>
                </c:pt>
                <c:pt idx="380">
                  <c:v>1324.590004883155</c:v>
                </c:pt>
                <c:pt idx="381">
                  <c:v>1304.4917426816601</c:v>
                </c:pt>
                <c:pt idx="382">
                  <c:v>1285.0516283572808</c:v>
                </c:pt>
                <c:pt idx="383">
                  <c:v>1266.254266146793</c:v>
                </c:pt>
                <c:pt idx="384">
                  <c:v>1248.084560525278</c:v>
                </c:pt>
                <c:pt idx="385">
                  <c:v>1230.5277292807061</c:v>
                </c:pt>
                <c:pt idx="386">
                  <c:v>1213.5693146351248</c:v>
                </c:pt>
                <c:pt idx="387">
                  <c:v>1197.195192571797</c:v>
                </c:pt>
                <c:pt idx="388">
                  <c:v>1181.3915805187996</c:v>
                </c:pt>
                <c:pt idx="389">
                  <c:v>1166.145043531578</c:v>
                </c:pt>
                <c:pt idx="390">
                  <c:v>1151.442499108241</c:v>
                </c:pt>
                <c:pt idx="391">
                  <c:v>1137.27122076355</c:v>
                </c:pt>
                <c:pt idx="392">
                  <c:v>1123.6188404795878</c:v>
                </c:pt>
                <c:pt idx="393">
                  <c:v>1110.4733501434559</c:v>
                </c:pt>
                <c:pt idx="394">
                  <c:v>1097.8231020750438</c:v>
                </c:pt>
                <c:pt idx="395">
                  <c:v>1085.6568087409371</c:v>
                </c:pt>
                <c:pt idx="396">
                  <c:v>1073.9635417434931</c:v>
                </c:pt>
                <c:pt idx="397">
                  <c:v>1062.7327301682731</c:v>
                </c:pt>
                <c:pt idx="398">
                  <c:v>1051.9541583662331</c:v>
                </c:pt>
                <c:pt idx="399">
                  <c:v>1041.6179632417711</c:v>
                </c:pt>
                <c:pt idx="400">
                  <c:v>1031.714631112086</c:v>
                </c:pt>
                <c:pt idx="401">
                  <c:v>1022.234994198139</c:v>
                </c:pt>
                <c:pt idx="402">
                  <c:v>1013.170226802655</c:v>
                </c:pt>
                <c:pt idx="403">
                  <c:v>1004.5118412260881</c:v>
                </c:pt>
                <c:pt idx="404">
                  <c:v>996.25168346708665</c:v>
                </c:pt>
                <c:pt idx="405">
                  <c:v>988.38192875022241</c:v>
                </c:pt>
                <c:pt idx="406">
                  <c:v>980.89507691961853</c:v>
                </c:pt>
                <c:pt idx="407">
                  <c:v>973.78394773409855</c:v>
                </c:pt>
                <c:pt idx="408">
                  <c:v>967.04167609586739</c:v>
                </c:pt>
                <c:pt idx="409">
                  <c:v>960.66170724192159</c:v>
                </c:pt>
                <c:pt idx="410">
                  <c:v>954.63779192447157</c:v>
                </c:pt>
                <c:pt idx="411">
                  <c:v>948.96398160421836</c:v>
                </c:pt>
                <c:pt idx="412">
                  <c:v>943.6346236777581</c:v>
                </c:pt>
                <c:pt idx="413">
                  <c:v>938.64435675829804</c:v>
                </c:pt>
                <c:pt idx="414">
                  <c:v>933.98810602678805</c:v>
                </c:pt>
                <c:pt idx="415">
                  <c:v>929.66107866867355</c:v>
                </c:pt>
                <c:pt idx="416">
                  <c:v>925.65875940975559</c:v>
                </c:pt>
                <c:pt idx="417">
                  <c:v>921.97690616306897</c:v>
                </c:pt>
                <c:pt idx="418">
                  <c:v>918.6115457971631</c:v>
                </c:pt>
                <c:pt idx="419">
                  <c:v>915.55897003491214</c:v>
                </c:pt>
                <c:pt idx="420">
                  <c:v>912.81573149066878</c:v>
                </c:pt>
                <c:pt idx="421">
                  <c:v>910.37863985248441</c:v>
                </c:pt>
                <c:pt idx="422">
                  <c:v>908.24475821507303</c:v>
                </c:pt>
                <c:pt idx="423">
                  <c:v>906.41139956823361</c:v>
                </c:pt>
                <c:pt idx="424">
                  <c:v>904.8761234445949</c:v>
                </c:pt>
                <c:pt idx="425">
                  <c:v>903.6367327297246</c:v>
                </c:pt>
                <c:pt idx="426">
                  <c:v>902.69127063690951</c:v>
                </c:pt>
                <c:pt idx="427">
                  <c:v>902.0380178482759</c:v>
                </c:pt>
                <c:pt idx="428">
                  <c:v>901.6754898232399</c:v>
                </c:pt>
                <c:pt idx="429">
                  <c:v>901.60243427474802</c:v>
                </c:pt>
                <c:pt idx="430">
                  <c:v>901.81782881320396</c:v>
                </c:pt>
                <c:pt idx="431">
                  <c:v>902.32087875759305</c:v>
                </c:pt>
                <c:pt idx="432">
                  <c:v>903.11101511252036</c:v>
                </c:pt>
                <c:pt idx="433">
                  <c:v>904.18789271007381</c:v>
                </c:pt>
                <c:pt idx="434">
                  <c:v>905.55138851426</c:v>
                </c:pt>
                <c:pt idx="435">
                  <c:v>907.20160008597236</c:v>
                </c:pt>
                <c:pt idx="436">
                  <c:v>909.13884420578165</c:v>
                </c:pt>
                <c:pt idx="437">
                  <c:v>911.36365565153039</c:v>
                </c:pt>
                <c:pt idx="438">
                  <c:v>913.87678612744958</c:v>
                </c:pt>
                <c:pt idx="439">
                  <c:v>916.67920334104053</c:v>
                </c:pt>
                <c:pt idx="440">
                  <c:v>919.77209022372858</c:v>
                </c:pt>
                <c:pt idx="441">
                  <c:v>923.1568442909072</c:v>
                </c:pt>
                <c:pt idx="442">
                  <c:v>926.8350771366446</c:v>
                </c:pt>
                <c:pt idx="443">
                  <c:v>930.80861405798942</c:v>
                </c:pt>
                <c:pt idx="444">
                  <c:v>935.07949380343587</c:v>
                </c:pt>
                <c:pt idx="445">
                  <c:v>939.64996843973938</c:v>
                </c:pt>
                <c:pt idx="446">
                  <c:v>944.52250333088386</c:v>
                </c:pt>
                <c:pt idx="447">
                  <c:v>949.69977722259864</c:v>
                </c:pt>
                <c:pt idx="448">
                  <c:v>955.18468242532833</c:v>
                </c:pt>
                <c:pt idx="449">
                  <c:v>960.9803250883615</c:v>
                </c:pt>
                <c:pt idx="450">
                  <c:v>967.09002555682355</c:v>
                </c:pt>
                <c:pt idx="451">
                  <c:v>973.5173188033624</c:v>
                </c:pt>
                <c:pt idx="452">
                  <c:v>980.26595492542037</c:v>
                </c:pt>
                <c:pt idx="453">
                  <c:v>987.33989969838183</c:v>
                </c:pt>
                <c:pt idx="454">
                  <c:v>994.74333517461355</c:v>
                </c:pt>
                <c:pt idx="455">
                  <c:v>1002.480660317378</c:v>
                </c:pt>
                <c:pt idx="456">
                  <c:v>1010.556491658239</c:v>
                </c:pt>
                <c:pt idx="457">
                  <c:v>1018.9756639655379</c:v>
                </c:pt>
                <c:pt idx="458">
                  <c:v>1027.7432309110088</c:v>
                </c:pt>
                <c:pt idx="459">
                  <c:v>1036.8644657206671</c:v>
                </c:pt>
                <c:pt idx="460">
                  <c:v>1046.344861794988</c:v>
                </c:pt>
                <c:pt idx="461">
                  <c:v>1056.1901332830428</c:v>
                </c:pt>
                <c:pt idx="462">
                  <c:v>1066.4062155935121</c:v>
                </c:pt>
                <c:pt idx="463">
                  <c:v>1076.999265825026</c:v>
                </c:pt>
                <c:pt idx="464">
                  <c:v>1087.9756630968811</c:v>
                </c:pt>
                <c:pt idx="465">
                  <c:v>1099.34200876002</c:v>
                </c:pt>
                <c:pt idx="466">
                  <c:v>1111.1051264670159</c:v>
                </c:pt>
                <c:pt idx="467">
                  <c:v>1123.2720620782579</c:v>
                </c:pt>
                <c:pt idx="468">
                  <c:v>1135.850083380393</c:v>
                </c:pt>
                <c:pt idx="469">
                  <c:v>1148.846679591383</c:v>
                </c:pt>
                <c:pt idx="470">
                  <c:v>1162.2695606250861</c:v>
                </c:pt>
                <c:pt idx="471">
                  <c:v>1176.1266560866011</c:v>
                </c:pt>
                <c:pt idx="472">
                  <c:v>1190.4261139679161</c:v>
                </c:pt>
                <c:pt idx="473">
                  <c:v>1205.1762990115508</c:v>
                </c:pt>
                <c:pt idx="474">
                  <c:v>1220.385790708073</c:v>
                </c:pt>
                <c:pt idx="475">
                  <c:v>1236.0633808912778</c:v>
                </c:pt>
                <c:pt idx="476">
                  <c:v>1252.2180708929329</c:v>
                </c:pt>
                <c:pt idx="477">
                  <c:v>1268.8590682166498</c:v>
                </c:pt>
                <c:pt idx="478">
                  <c:v>1285.9957826884101</c:v>
                </c:pt>
                <c:pt idx="479">
                  <c:v>1303.6378220387678</c:v>
                </c:pt>
                <c:pt idx="480">
                  <c:v>1321.7949868695928</c:v>
                </c:pt>
                <c:pt idx="481">
                  <c:v>1340.4772649555</c:v>
                </c:pt>
                <c:pt idx="482">
                  <c:v>1359.6948248277538</c:v>
                </c:pt>
                <c:pt idx="483">
                  <c:v>1379.458008585824</c:v>
                </c:pt>
                <c:pt idx="484">
                  <c:v>1399.777323878795</c:v>
                </c:pt>
                <c:pt idx="485">
                  <c:v>1420.6634349967292</c:v>
                </c:pt>
                <c:pt idx="486">
                  <c:v>1442.1271530086221</c:v>
                </c:pt>
                <c:pt idx="487">
                  <c:v>1464.1794248810047</c:v>
                </c:pt>
                <c:pt idx="488">
                  <c:v>1486.8313215089854</c:v>
                </c:pt>
                <c:pt idx="489">
                  <c:v>1510.0940245874924</c:v>
                </c:pt>
                <c:pt idx="490">
                  <c:v>1533.9788122488958</c:v>
                </c:pt>
                <c:pt idx="491">
                  <c:v>1558.4970433894121</c:v>
                </c:pt>
                <c:pt idx="492">
                  <c:v>1583.6601406046198</c:v>
                </c:pt>
                <c:pt idx="493">
                  <c:v>1609.4795716511335</c:v>
                </c:pt>
                <c:pt idx="494">
                  <c:v>1635.9668293492541</c:v>
                </c:pt>
                <c:pt idx="495">
                  <c:v>1663.1334098389418</c:v>
                </c:pt>
                <c:pt idx="496">
                  <c:v>1690.9907890989309</c:v>
                </c:pt>
                <c:pt idx="497">
                  <c:v>1719.5503976364348</c:v>
                </c:pt>
                <c:pt idx="498">
                  <c:v>1748.8235932541279</c:v>
                </c:pt>
                <c:pt idx="499">
                  <c:v>1778.8216317978308</c:v>
                </c:pt>
                <c:pt idx="500">
                  <c:v>1809.5556357884311</c:v>
                </c:pt>
                <c:pt idx="501">
                  <c:v>1841.0365608399079</c:v>
                </c:pt>
                <c:pt idx="502">
                  <c:v>1873.2751597652343</c:v>
                </c:pt>
                <c:pt idx="503">
                  <c:v>1906.2819442716248</c:v>
                </c:pt>
                <c:pt idx="504">
                  <c:v>1940.0671441479478</c:v>
                </c:pt>
                <c:pt idx="505">
                  <c:v>1974.640663847146</c:v>
                </c:pt>
                <c:pt idx="506">
                  <c:v>2010.0120363700298</c:v>
                </c:pt>
                <c:pt idx="507">
                  <c:v>2046.1903743583907</c:v>
                </c:pt>
                <c:pt idx="508">
                  <c:v>2083.1843183098999</c:v>
                </c:pt>
                <c:pt idx="509">
                  <c:v>2121.0019818313162</c:v>
                </c:pt>
                <c:pt idx="510">
                  <c:v>2159.6508938533652</c:v>
                </c:pt>
                <c:pt idx="511">
                  <c:v>2199.1379377365333</c:v>
                </c:pt>
                <c:pt idx="512">
                  <c:v>2239.469287206236</c:v>
                </c:pt>
                <c:pt idx="513">
                  <c:v>2280.6503390657858</c:v>
                </c:pt>
                <c:pt idx="514">
                  <c:v>2322.6856426458967</c:v>
                </c:pt>
                <c:pt idx="515">
                  <c:v>2365.5788259641595</c:v>
                </c:pt>
                <c:pt idx="516">
                  <c:v>2409.3325185817857</c:v>
                </c:pt>
                <c:pt idx="517">
                  <c:v>2453.9482711616092</c:v>
                </c:pt>
                <c:pt idx="518">
                  <c:v>2499.4264717525107</c:v>
                </c:pt>
                <c:pt idx="519">
                  <c:v>2545.7662588425001</c:v>
                </c:pt>
                <c:pt idx="520">
                  <c:v>2592.9654312515672</c:v>
                </c:pt>
                <c:pt idx="521">
                  <c:v>2641.020354956755</c:v>
                </c:pt>
                <c:pt idx="522">
                  <c:v>2689.9258669735441</c:v>
                </c:pt>
                <c:pt idx="523">
                  <c:v>2739.6751764476012</c:v>
                </c:pt>
                <c:pt idx="524">
                  <c:v>2790.2597631458907</c:v>
                </c:pt>
                <c:pt idx="525">
                  <c:v>2841.6692735722472</c:v>
                </c:pt>
                <c:pt idx="526">
                  <c:v>2893.8914149733801</c:v>
                </c:pt>
                <c:pt idx="527">
                  <c:v>2946.9118475433124</c:v>
                </c:pt>
                <c:pt idx="528">
                  <c:v>3000.7140751811849</c:v>
                </c:pt>
                <c:pt idx="529">
                  <c:v>3055.2793352044359</c:v>
                </c:pt>
                <c:pt idx="530">
                  <c:v>3110.5864874724257</c:v>
                </c:pt>
                <c:pt idx="531">
                  <c:v>3166.6119034297581</c:v>
                </c:pt>
                <c:pt idx="532">
                  <c:v>3223.3293556340532</c:v>
                </c:pt>
                <c:pt idx="533">
                  <c:v>3280.7099083938797</c:v>
                </c:pt>
                <c:pt idx="534">
                  <c:v>3338.7218102029201</c:v>
                </c:pt>
                <c:pt idx="535">
                  <c:v>3397.3303887188758</c:v>
                </c:pt>
                <c:pt idx="536">
                  <c:v>3456.4979491010758</c:v>
                </c:pt>
                <c:pt idx="537">
                  <c:v>3516.1836765844046</c:v>
                </c:pt>
                <c:pt idx="538">
                  <c:v>3576.3435442326672</c:v>
                </c:pt>
                <c:pt idx="539">
                  <c:v>3636.9302268792158</c:v>
                </c:pt>
                <c:pt idx="540">
                  <c:v>3697.8930223243997</c:v>
                </c:pt>
                <c:pt idx="541">
                  <c:v>3759.1777809219757</c:v>
                </c:pt>
                <c:pt idx="542">
                  <c:v>3820.7268447418437</c:v>
                </c:pt>
                <c:pt idx="543">
                  <c:v>3882.4789975509352</c:v>
                </c:pt>
                <c:pt idx="544">
                  <c:v>3944.3694269000571</c:v>
                </c:pt>
                <c:pt idx="545">
                  <c:v>4006.3296996461918</c:v>
                </c:pt>
                <c:pt idx="546">
                  <c:v>4068.2877522694462</c:v>
                </c:pt>
                <c:pt idx="547">
                  <c:v>4130.1678973674625</c:v>
                </c:pt>
                <c:pt idx="548">
                  <c:v>4191.89084771948</c:v>
                </c:pt>
                <c:pt idx="549">
                  <c:v>4253.3737593095666</c:v>
                </c:pt>
                <c:pt idx="550">
                  <c:v>4314.5302946809716</c:v>
                </c:pt>
                <c:pt idx="551">
                  <c:v>4375.2707079588254</c:v>
                </c:pt>
                <c:pt idx="552">
                  <c:v>4435.501952828</c:v>
                </c:pt>
                <c:pt idx="553">
                  <c:v>4495.1278146767254</c:v>
                </c:pt>
                <c:pt idx="554">
                  <c:v>4554.049068028402</c:v>
                </c:pt>
                <c:pt idx="555">
                  <c:v>4612.1636602643393</c:v>
                </c:pt>
                <c:pt idx="556">
                  <c:v>4669.3669225007152</c:v>
                </c:pt>
                <c:pt idx="557">
                  <c:v>4725.5518083202005</c:v>
                </c:pt>
                <c:pt idx="558">
                  <c:v>4780.6091608668548</c:v>
                </c:pt>
                <c:pt idx="559">
                  <c:v>4834.4280085966138</c:v>
                </c:pt>
                <c:pt idx="560">
                  <c:v>4886.8958897374041</c:v>
                </c:pt>
                <c:pt idx="561">
                  <c:v>4937.8992052413232</c:v>
                </c:pt>
                <c:pt idx="562">
                  <c:v>4987.3235997254633</c:v>
                </c:pt>
                <c:pt idx="563">
                  <c:v>5035.054369581946</c:v>
                </c:pt>
                <c:pt idx="564">
                  <c:v>5080.9768971055673</c:v>
                </c:pt>
                <c:pt idx="565">
                  <c:v>5124.9771091385355</c:v>
                </c:pt>
                <c:pt idx="566">
                  <c:v>5166.9419583647996</c:v>
                </c:pt>
                <c:pt idx="567">
                  <c:v>5206.7599250166313</c:v>
                </c:pt>
                <c:pt idx="568">
                  <c:v>5244.3215363769423</c:v>
                </c:pt>
                <c:pt idx="569">
                  <c:v>5279.5199010833949</c:v>
                </c:pt>
                <c:pt idx="570">
                  <c:v>5312.2512548733102</c:v>
                </c:pt>
                <c:pt idx="571">
                  <c:v>5342.4155140505454</c:v>
                </c:pt>
                <c:pt idx="572">
                  <c:v>5369.9168326232621</c:v>
                </c:pt>
                <c:pt idx="573">
                  <c:v>5394.6641587537442</c:v>
                </c:pt>
                <c:pt idx="574">
                  <c:v>5416.5717858924472</c:v>
                </c:pt>
                <c:pt idx="575">
                  <c:v>5435.5598937424975</c:v>
                </c:pt>
                <c:pt idx="576">
                  <c:v>5451.555074021273</c:v>
                </c:pt>
                <c:pt idx="577">
                  <c:v>5464.490835873692</c:v>
                </c:pt>
                <c:pt idx="578">
                  <c:v>5474.3080857327795</c:v>
                </c:pt>
                <c:pt idx="579">
                  <c:v>5480.9555764405932</c:v>
                </c:pt>
                <c:pt idx="580">
                  <c:v>5484.3903205338447</c:v>
                </c:pt>
                <c:pt idx="581">
                  <c:v>5484.5779627640595</c:v>
                </c:pt>
                <c:pt idx="582">
                  <c:v>5481.4931071710625</c:v>
                </c:pt>
                <c:pt idx="583">
                  <c:v>5475.1195943528528</c:v>
                </c:pt>
                <c:pt idx="584">
                  <c:v>5465.4507249826111</c:v>
                </c:pt>
                <c:pt idx="585">
                  <c:v>5452.4894261023828</c:v>
                </c:pt>
                <c:pt idx="586">
                  <c:v>5436.2483572723559</c:v>
                </c:pt>
                <c:pt idx="587">
                  <c:v>5416.7499542711721</c:v>
                </c:pt>
                <c:pt idx="588">
                  <c:v>5394.0264087073647</c:v>
                </c:pt>
                <c:pt idx="589">
                  <c:v>5368.1195826193143</c:v>
                </c:pt>
                <c:pt idx="590">
                  <c:v>5339.0808578839005</c:v>
                </c:pt>
                <c:pt idx="591">
                  <c:v>5306.9709210217234</c:v>
                </c:pt>
                <c:pt idx="592">
                  <c:v>5271.8594847612048</c:v>
                </c:pt>
                <c:pt idx="593">
                  <c:v>5233.8249484878033</c:v>
                </c:pt>
                <c:pt idx="594">
                  <c:v>5192.9540004503324</c:v>
                </c:pt>
                <c:pt idx="595">
                  <c:v>5149.3411653034254</c:v>
                </c:pt>
                <c:pt idx="596">
                  <c:v>5103.08830122379</c:v>
                </c:pt>
                <c:pt idx="597">
                  <c:v>5054.3040514359154</c:v>
                </c:pt>
                <c:pt idx="598">
                  <c:v>5003.1032555039546</c:v>
                </c:pt>
                <c:pt idx="599">
                  <c:v>4949.6063261876616</c:v>
                </c:pt>
                <c:pt idx="600">
                  <c:v>4893.9385980089774</c:v>
                </c:pt>
                <c:pt idx="601">
                  <c:v>4836.2296539281406</c:v>
                </c:pt>
                <c:pt idx="602">
                  <c:v>4776.612636679306</c:v>
                </c:pt>
                <c:pt idx="603">
                  <c:v>4715.2235513678452</c:v>
                </c:pt>
                <c:pt idx="604">
                  <c:v>4652.2005658822482</c:v>
                </c:pt>
                <c:pt idx="605">
                  <c:v>4587.6833155230315</c:v>
                </c:pt>
                <c:pt idx="606">
                  <c:v>4521.8122180194123</c:v>
                </c:pt>
                <c:pt idx="607">
                  <c:v>4454.7278047764894</c:v>
                </c:pt>
                <c:pt idx="608">
                  <c:v>4386.5700738023779</c:v>
                </c:pt>
                <c:pt idx="609">
                  <c:v>4317.4778692982918</c:v>
                </c:pt>
                <c:pt idx="610">
                  <c:v>4247.5882923820682</c:v>
                </c:pt>
                <c:pt idx="611">
                  <c:v>4177.0361468535993</c:v>
                </c:pt>
                <c:pt idx="612">
                  <c:v>4105.9534233244585</c:v>
                </c:pt>
                <c:pt idx="613">
                  <c:v>4034.4688244282952</c:v>
                </c:pt>
                <c:pt idx="614">
                  <c:v>3962.7073332141172</c:v>
                </c:pt>
                <c:pt idx="615">
                  <c:v>3890.7898262215995</c:v>
                </c:pt>
                <c:pt idx="616">
                  <c:v>3818.8327321454626</c:v>
                </c:pt>
                <c:pt idx="617">
                  <c:v>3746.9477364290501</c:v>
                </c:pt>
                <c:pt idx="618">
                  <c:v>3675.2415315980911</c:v>
                </c:pt>
                <c:pt idx="619">
                  <c:v>3603.8156126490526</c:v>
                </c:pt>
                <c:pt idx="620">
                  <c:v>3532.766116362609</c:v>
                </c:pt>
                <c:pt idx="621">
                  <c:v>3462.1837030132242</c:v>
                </c:pt>
                <c:pt idx="622">
                  <c:v>3392.153478598892</c:v>
                </c:pt>
                <c:pt idx="623">
                  <c:v>3322.7549554244247</c:v>
                </c:pt>
                <c:pt idx="624">
                  <c:v>3254.062048630336</c:v>
                </c:pt>
                <c:pt idx="625">
                  <c:v>3186.1431060734676</c:v>
                </c:pt>
                <c:pt idx="626">
                  <c:v>3119.0609688287245</c:v>
                </c:pt>
                <c:pt idx="627">
                  <c:v>3052.8730594940912</c:v>
                </c:pt>
                <c:pt idx="628">
                  <c:v>2987.63149543495</c:v>
                </c:pt>
                <c:pt idx="629">
                  <c:v>2923.3832241044861</c:v>
                </c:pt>
                <c:pt idx="630">
                  <c:v>2860.1701776073673</c:v>
                </c:pt>
                <c:pt idx="631">
                  <c:v>2798.0294437419407</c:v>
                </c:pt>
                <c:pt idx="632">
                  <c:v>2736.9934508497272</c:v>
                </c:pt>
                <c:pt idx="633">
                  <c:v>2677.0901639171011</c:v>
                </c:pt>
                <c:pt idx="634">
                  <c:v>2618.3432895116107</c:v>
                </c:pt>
                <c:pt idx="635">
                  <c:v>2560.7724872848507</c:v>
                </c:pt>
                <c:pt idx="636">
                  <c:v>2504.3935859361472</c:v>
                </c:pt>
                <c:pt idx="637">
                  <c:v>2449.2188016998334</c:v>
                </c:pt>
                <c:pt idx="638">
                  <c:v>2395.2569575919442</c:v>
                </c:pt>
                <c:pt idx="639">
                  <c:v>2342.5137018250862</c:v>
                </c:pt>
                <c:pt idx="640">
                  <c:v>2290.9917239740157</c:v>
                </c:pt>
                <c:pt idx="641">
                  <c:v>2240.690967640774</c:v>
                </c:pt>
                <c:pt idx="642">
                  <c:v>2191.608838533351</c:v>
                </c:pt>
                <c:pt idx="643">
                  <c:v>2143.7404070252937</c:v>
                </c:pt>
                <c:pt idx="644">
                  <c:v>2097.0786044133897</c:v>
                </c:pt>
                <c:pt idx="645">
                  <c:v>2051.6144122272353</c:v>
                </c:pt>
                <c:pt idx="646">
                  <c:v>2007.3370440739698</c:v>
                </c:pt>
                <c:pt idx="647">
                  <c:v>1964.2341196196899</c:v>
                </c:pt>
                <c:pt idx="648">
                  <c:v>1922.2918304170848</c:v>
                </c:pt>
                <c:pt idx="649">
                  <c:v>1881.4950973870361</c:v>
                </c:pt>
                <c:pt idx="650">
                  <c:v>1841.8277198492951</c:v>
                </c:pt>
                <c:pt idx="651">
                  <c:v>1803.2725160756459</c:v>
                </c:pt>
                <c:pt idx="652">
                  <c:v>1765.811455407101</c:v>
                </c:pt>
                <c:pt idx="653">
                  <c:v>1729.4257820364721</c:v>
                </c:pt>
                <c:pt idx="654">
                  <c:v>1694.0961306085808</c:v>
                </c:pt>
                <c:pt idx="655">
                  <c:v>1659.8026338336149</c:v>
                </c:pt>
                <c:pt idx="656">
                  <c:v>1626.5250223450651</c:v>
                </c:pt>
                <c:pt idx="657">
                  <c:v>1594.242717062923</c:v>
                </c:pt>
                <c:pt idx="658">
                  <c:v>1562.9349143459908</c:v>
                </c:pt>
                <c:pt idx="659">
                  <c:v>1532.5806642348448</c:v>
                </c:pt>
                <c:pt idx="660">
                  <c:v>1503.1589420997748</c:v>
                </c:pt>
                <c:pt idx="661">
                  <c:v>1474.6487140164556</c:v>
                </c:pt>
                <c:pt idx="662">
                  <c:v>1447.028996196756</c:v>
                </c:pt>
                <c:pt idx="663">
                  <c:v>1420.2789088030929</c:v>
                </c:pt>
                <c:pt idx="664">
                  <c:v>1394.3777244736521</c:v>
                </c:pt>
                <c:pt idx="665">
                  <c:v>1369.3049118810109</c:v>
                </c:pt>
                <c:pt idx="666">
                  <c:v>1345.0401746411001</c:v>
                </c:pt>
                <c:pt idx="667">
                  <c:v>1321.5634858812859</c:v>
                </c:pt>
                <c:pt idx="668">
                  <c:v>1298.855118767156</c:v>
                </c:pt>
                <c:pt idx="669">
                  <c:v>1276.895673277191</c:v>
                </c:pt>
                <c:pt idx="670">
                  <c:v>1255.6660995032701</c:v>
                </c:pt>
                <c:pt idx="671">
                  <c:v>1235.1477177430761</c:v>
                </c:pt>
                <c:pt idx="672">
                  <c:v>1215.3222356381648</c:v>
                </c:pt>
                <c:pt idx="673">
                  <c:v>1196.1717625989138</c:v>
                </c:pt>
                <c:pt idx="674">
                  <c:v>1177.678821744878</c:v>
                </c:pt>
                <c:pt idx="675">
                  <c:v>1159.8263595763308</c:v>
                </c:pt>
                <c:pt idx="676">
                  <c:v>1142.5977535805921</c:v>
                </c:pt>
                <c:pt idx="677">
                  <c:v>1125.9768179638011</c:v>
                </c:pt>
                <c:pt idx="678">
                  <c:v>1109.9478076875041</c:v>
                </c:pt>
                <c:pt idx="679">
                  <c:v>1094.4954209770708</c:v>
                </c:pt>
                <c:pt idx="680">
                  <c:v>1079.6048004582258</c:v>
                </c:pt>
                <c:pt idx="681">
                  <c:v>1065.2615330666551</c:v>
                </c:pt>
                <c:pt idx="682">
                  <c:v>1051.4516488657009</c:v>
                </c:pt>
                <c:pt idx="683">
                  <c:v>1038.1616188968624</c:v>
                </c:pt>
                <c:pt idx="684">
                  <c:v>1025.378352178702</c:v>
                </c:pt>
                <c:pt idx="685">
                  <c:v>1013.0891919603797</c:v>
                </c:pt>
                <c:pt idx="686">
                  <c:v>1001.2819113283246</c:v>
                </c:pt>
                <c:pt idx="687">
                  <c:v>989.94470825578014</c:v>
                </c:pt>
                <c:pt idx="688">
                  <c:v>979.0662001779499</c:v>
                </c:pt>
                <c:pt idx="689">
                  <c:v>968.63541816841791</c:v>
                </c:pt>
                <c:pt idx="690">
                  <c:v>958.64180078581137</c:v>
                </c:pt>
                <c:pt idx="691">
                  <c:v>949.07518765364455</c:v>
                </c:pt>
                <c:pt idx="692">
                  <c:v>939.92581283052289</c:v>
                </c:pt>
                <c:pt idx="693">
                  <c:v>931.18429802263358</c:v>
                </c:pt>
                <c:pt idx="694">
                  <c:v>922.84164568544134</c:v>
                </c:pt>
                <c:pt idx="695">
                  <c:v>914.88923205710853</c:v>
                </c:pt>
                <c:pt idx="696">
                  <c:v>907.31880016155935</c:v>
                </c:pt>
                <c:pt idx="697">
                  <c:v>900.12245281593925</c:v>
                </c:pt>
                <c:pt idx="698">
                  <c:v>893.29264567272378</c:v>
                </c:pt>
                <c:pt idx="699">
                  <c:v>886.82218032410617</c:v>
                </c:pt>
                <c:pt idx="700">
                  <c:v>880.70419749313578</c:v>
                </c:pt>
                <c:pt idx="701">
                  <c:v>874.93217033302017</c:v>
                </c:pt>
                <c:pt idx="702">
                  <c:v>869.49989785380183</c:v>
                </c:pt>
                <c:pt idx="703">
                  <c:v>864.40149849311638</c:v>
                </c:pt>
                <c:pt idx="704">
                  <c:v>859.63140384567441</c:v>
                </c:pt>
                <c:pt idx="705">
                  <c:v>855.18435256418081</c:v>
                </c:pt>
                <c:pt idx="706">
                  <c:v>851.05538444258184</c:v>
                </c:pt>
                <c:pt idx="707">
                  <c:v>847.23983469120935</c:v>
                </c:pt>
                <c:pt idx="708">
                  <c:v>843.73332841138654</c:v>
                </c:pt>
                <c:pt idx="709">
                  <c:v>840.53177527646983</c:v>
                </c:pt>
                <c:pt idx="710">
                  <c:v>837.63136442450286</c:v>
                </c:pt>
                <c:pt idx="711">
                  <c:v>835.02855956705355</c:v>
                </c:pt>
                <c:pt idx="712">
                  <c:v>832.72009431739355</c:v>
                </c:pt>
                <c:pt idx="713">
                  <c:v>830.70296774078838</c:v>
                </c:pt>
                <c:pt idx="714">
                  <c:v>828.97444012857852</c:v>
                </c:pt>
                <c:pt idx="715">
                  <c:v>827.53202899702239</c:v>
                </c:pt>
                <c:pt idx="716">
                  <c:v>826.37350531150344</c:v>
                </c:pt>
                <c:pt idx="717">
                  <c:v>825.49688993582265</c:v>
                </c:pt>
                <c:pt idx="718">
                  <c:v>824.90045030603653</c:v>
                </c:pt>
                <c:pt idx="719">
                  <c:v>824.58269732769304</c:v>
                </c:pt>
                <c:pt idx="720">
                  <c:v>824.54238249498189</c:v>
                </c:pt>
                <c:pt idx="721">
                  <c:v>824.77849522993779</c:v>
                </c:pt>
                <c:pt idx="722">
                  <c:v>825.29026043939155</c:v>
                </c:pt>
                <c:pt idx="723">
                  <c:v>826.07713628736553</c:v>
                </c:pt>
                <c:pt idx="724">
                  <c:v>827.1388121797936</c:v>
                </c:pt>
                <c:pt idx="725">
                  <c:v>828.47520695878575</c:v>
                </c:pt>
                <c:pt idx="726">
                  <c:v>830.08646730296141</c:v>
                </c:pt>
                <c:pt idx="727">
                  <c:v>831.9729663303591</c:v>
                </c:pt>
                <c:pt idx="728">
                  <c:v>834.13530240014404</c:v>
                </c:pt>
                <c:pt idx="729">
                  <c:v>836.57429810912333</c:v>
                </c:pt>
                <c:pt idx="730">
                  <c:v>839.29099947887187</c:v>
                </c:pt>
                <c:pt idx="731">
                  <c:v>842.28667532899453</c:v>
                </c:pt>
                <c:pt idx="732">
                  <c:v>845.56281683202189</c:v>
                </c:pt>
                <c:pt idx="733">
                  <c:v>849.121137244843</c:v>
                </c:pt>
                <c:pt idx="734">
                  <c:v>852.9635718117521</c:v>
                </c:pt>
                <c:pt idx="735">
                  <c:v>857.09227783367419</c:v>
                </c:pt>
                <c:pt idx="736">
                  <c:v>861.50963489790786</c:v>
                </c:pt>
                <c:pt idx="737">
                  <c:v>866.21824526251805</c:v>
                </c:pt>
                <c:pt idx="738">
                  <c:v>871.22093438908564</c:v>
                </c:pt>
                <c:pt idx="739">
                  <c:v>876.52075161734354</c:v>
                </c:pt>
                <c:pt idx="740">
                  <c:v>882.12097097466335</c:v>
                </c:pt>
                <c:pt idx="741">
                  <c:v>888.02509211318613</c:v>
                </c:pt>
                <c:pt idx="742">
                  <c:v>894.23684136685279</c:v>
                </c:pt>
                <c:pt idx="743">
                  <c:v>900.7601729199896</c:v>
                </c:pt>
                <c:pt idx="744">
                  <c:v>907.59927007909812</c:v>
                </c:pt>
                <c:pt idx="745">
                  <c:v>914.75854663820303</c:v>
                </c:pt>
                <c:pt idx="746">
                  <c:v>922.2426483283956</c:v>
                </c:pt>
                <c:pt idx="747">
                  <c:v>930.05645434076939</c:v>
                </c:pt>
                <c:pt idx="748">
                  <c:v>938.20507891190255</c:v>
                </c:pt>
                <c:pt idx="749">
                  <c:v>946.69387295993067</c:v>
                </c:pt>
                <c:pt idx="750">
                  <c:v>955.5284257585738</c:v>
                </c:pt>
                <c:pt idx="751">
                  <c:v>964.7145666358075</c:v>
                </c:pt>
                <c:pt idx="752">
                  <c:v>974.25836668249667</c:v>
                </c:pt>
                <c:pt idx="753">
                  <c:v>984.1661404559369</c:v>
                </c:pt>
                <c:pt idx="754">
                  <c:v>994.4444476617075</c:v>
                </c:pt>
                <c:pt idx="755">
                  <c:v>1005.100094796339</c:v>
                </c:pt>
                <c:pt idx="756">
                  <c:v>1016.140136732093</c:v>
                </c:pt>
                <c:pt idx="757">
                  <c:v>1027.5718782237921</c:v>
                </c:pt>
                <c:pt idx="758">
                  <c:v>1039.402875316325</c:v>
                </c:pt>
                <c:pt idx="759">
                  <c:v>1051.6409366299804</c:v>
                </c:pt>
                <c:pt idx="760">
                  <c:v>1064.2941244992699</c:v>
                </c:pt>
                <c:pt idx="761">
                  <c:v>1077.3707559389859</c:v>
                </c:pt>
                <c:pt idx="762">
                  <c:v>1090.8794034100729</c:v>
                </c:pt>
                <c:pt idx="763">
                  <c:v>1104.828895355304</c:v>
                </c:pt>
                <c:pt idx="764">
                  <c:v>1119.228316473381</c:v>
                </c:pt>
                <c:pt idx="765">
                  <c:v>1134.0870076977351</c:v>
                </c:pt>
                <c:pt idx="766">
                  <c:v>1149.4145658441735</c:v>
                </c:pt>
                <c:pt idx="767">
                  <c:v>1165.220842889212</c:v>
                </c:pt>
                <c:pt idx="768">
                  <c:v>1181.5159448386908</c:v>
                </c:pt>
                <c:pt idx="769">
                  <c:v>1198.3102301432571</c:v>
                </c:pt>
                <c:pt idx="770">
                  <c:v>1215.6143076152996</c:v>
                </c:pt>
                <c:pt idx="771">
                  <c:v>1233.4390337986711</c:v>
                </c:pt>
                <c:pt idx="772">
                  <c:v>1251.7955097395711</c:v>
                </c:pt>
                <c:pt idx="773">
                  <c:v>1270.6950771045301</c:v>
                </c:pt>
                <c:pt idx="774">
                  <c:v>1290.1493135874778</c:v>
                </c:pt>
                <c:pt idx="775">
                  <c:v>1310.170027545194</c:v>
                </c:pt>
                <c:pt idx="776">
                  <c:v>1330.7692517968451</c:v>
                </c:pt>
                <c:pt idx="777">
                  <c:v>1351.9592365197848</c:v>
                </c:pt>
                <c:pt idx="778">
                  <c:v>1373.75244117028</c:v>
                </c:pt>
                <c:pt idx="779">
                  <c:v>1396.1615253539749</c:v>
                </c:pt>
                <c:pt idx="780">
                  <c:v>1419.1993385673175</c:v>
                </c:pt>
                <c:pt idx="781">
                  <c:v>1442.8789087272041</c:v>
                </c:pt>
                <c:pt idx="782">
                  <c:v>1467.2134294017831</c:v>
                </c:pt>
                <c:pt idx="783">
                  <c:v>1492.2162456524459</c:v>
                </c:pt>
                <c:pt idx="784">
                  <c:v>1517.9008383915871</c:v>
                </c:pt>
                <c:pt idx="785">
                  <c:v>1544.2808071578499</c:v>
                </c:pt>
                <c:pt idx="786">
                  <c:v>1571.369851206028</c:v>
                </c:pt>
                <c:pt idx="787">
                  <c:v>1599.1817488049542</c:v>
                </c:pt>
                <c:pt idx="788">
                  <c:v>1627.7303346329518</c:v>
                </c:pt>
                <c:pt idx="789">
                  <c:v>1657.0294751563358</c:v>
                </c:pt>
                <c:pt idx="790">
                  <c:v>1687.0930418733944</c:v>
                </c:pt>
                <c:pt idx="791">
                  <c:v>1717.9348823025509</c:v>
                </c:pt>
                <c:pt idx="792">
                  <c:v>1749.5687885900099</c:v>
                </c:pt>
                <c:pt idx="793">
                  <c:v>1782.0084636103459</c:v>
                </c:pt>
                <c:pt idx="794">
                  <c:v>1815.2674844299258</c:v>
                </c:pt>
                <c:pt idx="795">
                  <c:v>1849.3592630019721</c:v>
                </c:pt>
                <c:pt idx="796">
                  <c:v>1884.2970039602571</c:v>
                </c:pt>
                <c:pt idx="797">
                  <c:v>1920.093659377658</c:v>
                </c:pt>
                <c:pt idx="798">
                  <c:v>1956.761880356054</c:v>
                </c:pt>
                <c:pt idx="799">
                  <c:v>1994.3139653141159</c:v>
                </c:pt>
                <c:pt idx="800">
                  <c:v>2032.7618048420879</c:v>
                </c:pt>
                <c:pt idx="801">
                  <c:v>2072.1168229947107</c:v>
                </c:pt>
                <c:pt idx="802">
                  <c:v>2112.3899148977021</c:v>
                </c:pt>
                <c:pt idx="803">
                  <c:v>2153.5913805483797</c:v>
                </c:pt>
                <c:pt idx="804">
                  <c:v>2195.7308546975719</c:v>
                </c:pt>
                <c:pt idx="805">
                  <c:v>2238.8172327089346</c:v>
                </c:pt>
                <c:pt idx="806">
                  <c:v>2282.8585923005121</c:v>
                </c:pt>
                <c:pt idx="807">
                  <c:v>2327.8621110874874</c:v>
                </c:pt>
                <c:pt idx="808">
                  <c:v>2373.8339798574671</c:v>
                </c:pt>
                <c:pt idx="809">
                  <c:v>2420.7793115271161</c:v>
                </c:pt>
                <c:pt idx="810">
                  <c:v>2468.7020457482963</c:v>
                </c:pt>
                <c:pt idx="811">
                  <c:v>2517.604849152714</c:v>
                </c:pt>
                <c:pt idx="812">
                  <c:v>2567.4890112500002</c:v>
                </c:pt>
                <c:pt idx="813">
                  <c:v>2618.3543360208773</c:v>
                </c:pt>
                <c:pt idx="814">
                  <c:v>2670.1990292796268</c:v>
                </c:pt>
                <c:pt idx="815">
                  <c:v>2723.0195819133769</c:v>
                </c:pt>
                <c:pt idx="816">
                  <c:v>2776.8106491448389</c:v>
                </c:pt>
                <c:pt idx="817">
                  <c:v>2831.5649260078367</c:v>
                </c:pt>
                <c:pt idx="818">
                  <c:v>2887.2730192705089</c:v>
                </c:pt>
                <c:pt idx="819">
                  <c:v>2943.9233160918134</c:v>
                </c:pt>
                <c:pt idx="820">
                  <c:v>3001.5018497523988</c:v>
                </c:pt>
                <c:pt idx="821">
                  <c:v>3059.9921628586662</c:v>
                </c:pt>
                <c:pt idx="822">
                  <c:v>3119.3751684834824</c:v>
                </c:pt>
                <c:pt idx="823">
                  <c:v>3179.6290097743367</c:v>
                </c:pt>
                <c:pt idx="824">
                  <c:v>3240.7289186319699</c:v>
                </c:pt>
                <c:pt idx="825">
                  <c:v>3302.6470741378598</c:v>
                </c:pt>
                <c:pt idx="826">
                  <c:v>3365.352461490379</c:v>
                </c:pt>
                <c:pt idx="827">
                  <c:v>3428.8107322917558</c:v>
                </c:pt>
                <c:pt idx="828">
                  <c:v>3492.9840671150937</c:v>
                </c:pt>
                <c:pt idx="829">
                  <c:v>3557.8310413708809</c:v>
                </c:pt>
                <c:pt idx="830">
                  <c:v>3623.3064955814862</c:v>
                </c:pt>
                <c:pt idx="831">
                  <c:v>3689.3614112679661</c:v>
                </c:pt>
                <c:pt idx="832">
                  <c:v>3755.9427937428159</c:v>
                </c:pt>
                <c:pt idx="833">
                  <c:v>3822.9935631970402</c:v>
                </c:pt>
                <c:pt idx="834">
                  <c:v>3890.4524555582902</c:v>
                </c:pt>
                <c:pt idx="835">
                  <c:v>3958.2539346841222</c:v>
                </c:pt>
                <c:pt idx="836">
                  <c:v>4026.328117535872</c:v>
                </c:pt>
                <c:pt idx="837">
                  <c:v>4094.6007140534202</c:v>
                </c:pt>
                <c:pt idx="838">
                  <c:v>4162.9929835182274</c:v>
                </c:pt>
                <c:pt idx="839">
                  <c:v>4231.4217092462395</c:v>
                </c:pt>
                <c:pt idx="840">
                  <c:v>4299.7991934970114</c:v>
                </c:pt>
                <c:pt idx="841">
                  <c:v>4368.0332745114847</c:v>
                </c:pt>
                <c:pt idx="842">
                  <c:v>4436.0273676014804</c:v>
                </c:pt>
                <c:pt idx="843">
                  <c:v>4503.6805322043401</c:v>
                </c:pt>
                <c:pt idx="844">
                  <c:v>4570.8875667811944</c:v>
                </c:pt>
                <c:pt idx="845">
                  <c:v>4637.5391333813614</c:v>
                </c:pt>
                <c:pt idx="846">
                  <c:v>4703.5219136070746</c:v>
                </c:pt>
                <c:pt idx="847">
                  <c:v>4768.7187975962661</c:v>
                </c:pt>
                <c:pt idx="848">
                  <c:v>4833.0091074930824</c:v>
                </c:pt>
                <c:pt idx="849">
                  <c:v>4896.2688566877814</c:v>
                </c:pt>
                <c:pt idx="850">
                  <c:v>4958.3710458925698</c:v>
                </c:pt>
                <c:pt idx="851">
                  <c:v>5019.1859968559666</c:v>
                </c:pt>
                <c:pt idx="852">
                  <c:v>5078.5817242250314</c:v>
                </c:pt>
                <c:pt idx="853">
                  <c:v>5136.4243457289986</c:v>
                </c:pt>
                <c:pt idx="854">
                  <c:v>5192.5785304826049</c:v>
                </c:pt>
                <c:pt idx="855">
                  <c:v>5246.9079848004376</c:v>
                </c:pt>
                <c:pt idx="856">
                  <c:v>5299.2759744672949</c:v>
                </c:pt>
                <c:pt idx="857">
                  <c:v>5349.5458819348905</c:v>
                </c:pt>
                <c:pt idx="858">
                  <c:v>5397.5817964145645</c:v>
                </c:pt>
                <c:pt idx="859">
                  <c:v>5443.2491343093734</c:v>
                </c:pt>
                <c:pt idx="860">
                  <c:v>5486.4152868942274</c:v>
                </c:pt>
                <c:pt idx="861">
                  <c:v>5526.9502916040647</c:v>
                </c:pt>
                <c:pt idx="862">
                  <c:v>5564.7275227468281</c:v>
                </c:pt>
                <c:pt idx="863">
                  <c:v>5599.6243969247225</c:v>
                </c:pt>
                <c:pt idx="864">
                  <c:v>5631.5230879324017</c:v>
                </c:pt>
                <c:pt idx="865">
                  <c:v>5660.3112454236398</c:v>
                </c:pt>
                <c:pt idx="866">
                  <c:v>5685.8827111972614</c:v>
                </c:pt>
                <c:pt idx="867">
                  <c:v>5708.1382265779148</c:v>
                </c:pt>
                <c:pt idx="868">
                  <c:v>5726.9861240461314</c:v>
                </c:pt>
                <c:pt idx="869">
                  <c:v>5742.3429960468984</c:v>
                </c:pt>
                <c:pt idx="870">
                  <c:v>5754.1343337516619</c:v>
                </c:pt>
                <c:pt idx="871">
                  <c:v>5762.2951285119416</c:v>
                </c:pt>
                <c:pt idx="872">
                  <c:v>5766.7704287984379</c:v>
                </c:pt>
                <c:pt idx="873">
                  <c:v>5767.5158456007484</c:v>
                </c:pt>
                <c:pt idx="874">
                  <c:v>5764.4979995544145</c:v>
                </c:pt>
                <c:pt idx="875">
                  <c:v>5757.6949034813397</c:v>
                </c:pt>
                <c:pt idx="876">
                  <c:v>5747.0962745623056</c:v>
                </c:pt>
                <c:pt idx="877">
                  <c:v>5732.7037710150262</c:v>
                </c:pt>
                <c:pt idx="878">
                  <c:v>5714.5311489115902</c:v>
                </c:pt>
                <c:pt idx="879">
                  <c:v>5692.6043356315304</c:v>
                </c:pt>
                <c:pt idx="880">
                  <c:v>5666.9614173991486</c:v>
                </c:pt>
                <c:pt idx="881">
                  <c:v>5637.6525393744168</c:v>
                </c:pt>
                <c:pt idx="882">
                  <c:v>5604.7397178460169</c:v>
                </c:pt>
                <c:pt idx="883">
                  <c:v>5568.2965651912154</c:v>
                </c:pt>
                <c:pt idx="884">
                  <c:v>5528.4079293895802</c:v>
                </c:pt>
                <c:pt idx="885">
                  <c:v>5485.1694510070956</c:v>
                </c:pt>
                <c:pt idx="886">
                  <c:v>5438.6870416471884</c:v>
                </c:pt>
                <c:pt idx="887">
                  <c:v>5389.0762889097014</c:v>
                </c:pt>
                <c:pt idx="888">
                  <c:v>5336.4617938555484</c:v>
                </c:pt>
                <c:pt idx="889">
                  <c:v>5280.9764478459419</c:v>
                </c:pt>
                <c:pt idx="890">
                  <c:v>5222.7606563774734</c:v>
                </c:pt>
                <c:pt idx="891">
                  <c:v>5161.9615181623103</c:v>
                </c:pt>
                <c:pt idx="892">
                  <c:v>5098.7319681901627</c:v>
                </c:pt>
                <c:pt idx="893">
                  <c:v>5033.2298938464164</c:v>
                </c:pt>
                <c:pt idx="894">
                  <c:v>4965.6172333468139</c:v>
                </c:pt>
                <c:pt idx="895">
                  <c:v>4896.0590657793509</c:v>
                </c:pt>
                <c:pt idx="896">
                  <c:v>4824.7227019228403</c:v>
                </c:pt>
                <c:pt idx="897">
                  <c:v>4751.7767847459008</c:v>
                </c:pt>
                <c:pt idx="898">
                  <c:v>4677.3904080857665</c:v>
                </c:pt>
                <c:pt idx="899">
                  <c:v>4601.7322614828954</c:v>
                </c:pt>
                <c:pt idx="900">
                  <c:v>4524.9698085122818</c:v>
                </c:pt>
                <c:pt idx="901">
                  <c:v>4447.2685052282395</c:v>
                </c:pt>
                <c:pt idx="902">
                  <c:v>4368.7910645408447</c:v>
                </c:pt>
                <c:pt idx="903">
                  <c:v>4289.6967714940029</c:v>
                </c:pt>
                <c:pt idx="904">
                  <c:v>4210.1408535285336</c:v>
                </c:pt>
                <c:pt idx="905">
                  <c:v>4130.2739089157485</c:v>
                </c:pt>
                <c:pt idx="906">
                  <c:v>4050.241395649417</c:v>
                </c:pt>
                <c:pt idx="907">
                  <c:v>3970.1831822118111</c:v>
                </c:pt>
                <c:pt idx="908">
                  <c:v>3890.2331607867632</c:v>
                </c:pt>
                <c:pt idx="909">
                  <c:v>3810.5189227035903</c:v>
                </c:pt>
                <c:pt idx="910">
                  <c:v>3731.1614951646202</c:v>
                </c:pt>
                <c:pt idx="911">
                  <c:v>3652.2751376476654</c:v>
                </c:pt>
                <c:pt idx="912">
                  <c:v>3573.9671957875062</c:v>
                </c:pt>
                <c:pt idx="913">
                  <c:v>3496.3380100359632</c:v>
                </c:pt>
                <c:pt idx="914">
                  <c:v>3419.4808759729467</c:v>
                </c:pt>
                <c:pt idx="915">
                  <c:v>3343.4820528008172</c:v>
                </c:pt>
                <c:pt idx="916">
                  <c:v>3268.4208162900622</c:v>
                </c:pt>
                <c:pt idx="917">
                  <c:v>3194.3695522611497</c:v>
                </c:pt>
                <c:pt idx="918">
                  <c:v>3121.3938865735763</c:v>
                </c:pt>
                <c:pt idx="919">
                  <c:v>3049.552847549226</c:v>
                </c:pt>
                <c:pt idx="920">
                  <c:v>2978.899056772264</c:v>
                </c:pt>
                <c:pt idx="921">
                  <c:v>2909.4789442770812</c:v>
                </c:pt>
                <c:pt idx="922">
                  <c:v>2841.3329842546632</c:v>
                </c:pt>
                <c:pt idx="923">
                  <c:v>2774.4959475608962</c:v>
                </c:pt>
                <c:pt idx="924">
                  <c:v>2708.9971675026222</c:v>
                </c:pt>
                <c:pt idx="925">
                  <c:v>2644.8608155897668</c:v>
                </c:pt>
                <c:pt idx="926">
                  <c:v>2582.106184176916</c:v>
                </c:pt>
                <c:pt idx="927">
                  <c:v>2520.747973164513</c:v>
                </c:pt>
                <c:pt idx="928">
                  <c:v>2460.7965781848807</c:v>
                </c:pt>
                <c:pt idx="929">
                  <c:v>2402.2583779559882</c:v>
                </c:pt>
                <c:pt idx="930">
                  <c:v>2345.1360187420482</c:v>
                </c:pt>
                <c:pt idx="931">
                  <c:v>2289.4286941112387</c:v>
                </c:pt>
                <c:pt idx="932">
                  <c:v>2235.1324184237187</c:v>
                </c:pt>
                <c:pt idx="933">
                  <c:v>2182.2402927152298</c:v>
                </c:pt>
                <c:pt idx="934">
                  <c:v>2130.7427618612537</c:v>
                </c:pt>
                <c:pt idx="935">
                  <c:v>2080.6278621120009</c:v>
                </c:pt>
                <c:pt idx="936">
                  <c:v>2031.8814582789241</c:v>
                </c:pt>
                <c:pt idx="937">
                  <c:v>1984.4874700278078</c:v>
                </c:pt>
                <c:pt idx="938">
                  <c:v>1938.42808689255</c:v>
                </c:pt>
                <c:pt idx="939">
                  <c:v>1893.6839717662031</c:v>
                </c:pt>
                <c:pt idx="940">
                  <c:v>1850.2344527528098</c:v>
                </c:pt>
                <c:pt idx="941">
                  <c:v>1808.057703375968</c:v>
                </c:pt>
                <c:pt idx="942">
                  <c:v>1767.1309112373203</c:v>
                </c:pt>
                <c:pt idx="943">
                  <c:v>1727.430435302296</c:v>
                </c:pt>
                <c:pt idx="944">
                  <c:v>1688.9319520611411</c:v>
                </c:pt>
                <c:pt idx="945">
                  <c:v>1651.6105908733498</c:v>
                </c:pt>
                <c:pt idx="946">
                  <c:v>1615.4410588511159</c:v>
                </c:pt>
                <c:pt idx="947">
                  <c:v>1580.3977556765321</c:v>
                </c:pt>
                <c:pt idx="948">
                  <c:v>1546.454878776796</c:v>
                </c:pt>
                <c:pt idx="949">
                  <c:v>1513.5865193030311</c:v>
                </c:pt>
                <c:pt idx="950">
                  <c:v>1481.766749373101</c:v>
                </c:pt>
                <c:pt idx="951">
                  <c:v>1450.9697010470281</c:v>
                </c:pt>
                <c:pt idx="952">
                  <c:v>1421.1696375064998</c:v>
                </c:pt>
                <c:pt idx="953">
                  <c:v>1392.3410169083054</c:v>
                </c:pt>
                <c:pt idx="954">
                  <c:v>1364.4585493758291</c:v>
                </c:pt>
                <c:pt idx="955">
                  <c:v>1337.497247583605</c:v>
                </c:pt>
                <c:pt idx="956">
                  <c:v>1311.432471378685</c:v>
                </c:pt>
                <c:pt idx="957">
                  <c:v>1286.2399668680171</c:v>
                </c:pt>
                <c:pt idx="958">
                  <c:v>1261.8959003859629</c:v>
                </c:pt>
                <c:pt idx="959">
                  <c:v>1238.376887738852</c:v>
                </c:pt>
                <c:pt idx="960">
                  <c:v>1215.6600191056109</c:v>
                </c:pt>
                <c:pt idx="961">
                  <c:v>1193.7228799550201</c:v>
                </c:pt>
                <c:pt idx="962">
                  <c:v>1172.5435683211881</c:v>
                </c:pt>
                <c:pt idx="963">
                  <c:v>1152.1007087598728</c:v>
                </c:pt>
                <c:pt idx="964">
                  <c:v>1132.3734632892929</c:v>
                </c:pt>
                <c:pt idx="965">
                  <c:v>1113.3415396003779</c:v>
                </c:pt>
                <c:pt idx="966">
                  <c:v>1094.9851968031151</c:v>
                </c:pt>
                <c:pt idx="967">
                  <c:v>1077.2852489577858</c:v>
                </c:pt>
                <c:pt idx="968">
                  <c:v>1060.2230666226631</c:v>
                </c:pt>
                <c:pt idx="969">
                  <c:v>1043.7805766331101</c:v>
                </c:pt>
                <c:pt idx="970">
                  <c:v>1027.9402603111851</c:v>
                </c:pt>
                <c:pt idx="971">
                  <c:v>1012.685150289618</c:v>
                </c:pt>
                <c:pt idx="972">
                  <c:v>997.99882611967803</c:v>
                </c:pt>
                <c:pt idx="973">
                  <c:v>983.86540881878739</c:v>
                </c:pt>
                <c:pt idx="974">
                  <c:v>970.26955450089804</c:v>
                </c:pt>
                <c:pt idx="975">
                  <c:v>957.19644722046451</c:v>
                </c:pt>
                <c:pt idx="976">
                  <c:v>944.63179114967352</c:v>
                </c:pt>
                <c:pt idx="977">
                  <c:v>932.56180219771738</c:v>
                </c:pt>
                <c:pt idx="978">
                  <c:v>920.97319917128914</c:v>
                </c:pt>
                <c:pt idx="979">
                  <c:v>909.85319456594038</c:v>
                </c:pt>
                <c:pt idx="980">
                  <c:v>899.18948506972276</c:v>
                </c:pt>
                <c:pt idx="981">
                  <c:v>888.97024185225507</c:v>
                </c:pt>
                <c:pt idx="982">
                  <c:v>879.18410070541017</c:v>
                </c:pt>
                <c:pt idx="983">
                  <c:v>869.82015209457916</c:v>
                </c:pt>
                <c:pt idx="984">
                  <c:v>860.86793117378738</c:v>
                </c:pt>
                <c:pt idx="985">
                  <c:v>852.31740781167036</c:v>
                </c:pt>
                <c:pt idx="986">
                  <c:v>844.15897667058505</c:v>
                </c:pt>
                <c:pt idx="987">
                  <c:v>836.38344737583554</c:v>
                </c:pt>
                <c:pt idx="988">
                  <c:v>828.98203480808979</c:v>
                </c:pt>
                <c:pt idx="989">
                  <c:v>821.94634954756305</c:v>
                </c:pt>
                <c:pt idx="990">
                  <c:v>815.26838849538035</c:v>
                </c:pt>
                <c:pt idx="991">
                  <c:v>808.94052569389237</c:v>
                </c:pt>
                <c:pt idx="992">
                  <c:v>802.95550336485007</c:v>
                </c:pt>
                <c:pt idx="993">
                  <c:v>797.30642318163689</c:v>
                </c:pt>
                <c:pt idx="994">
                  <c:v>791.98673778929856</c:v>
                </c:pt>
                <c:pt idx="995">
                  <c:v>786.99024258385168</c:v>
                </c:pt>
                <c:pt idx="996">
                  <c:v>782.31106776052036</c:v>
                </c:pt>
                <c:pt idx="997">
                  <c:v>777.94367063858874</c:v>
                </c:pt>
                <c:pt idx="998">
                  <c:v>773.88282826912302</c:v>
                </c:pt>
                <c:pt idx="999">
                  <c:v>770.12363033032352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Fox</c:v>
                </c:pt>
              </c:strCache>
            </c:strRef>
          </c:tx>
          <c:marker>
            <c:symbol val="none"/>
          </c:marker>
          <c:val>
            <c:numRef>
              <c:f>Sheet1!$B$2:$B$1001</c:f>
              <c:numCache>
                <c:formatCode>General</c:formatCode>
                <c:ptCount val="1000"/>
                <c:pt idx="0">
                  <c:v>2000</c:v>
                </c:pt>
                <c:pt idx="1">
                  <c:v>2010</c:v>
                </c:pt>
                <c:pt idx="2">
                  <c:v>2020.05</c:v>
                </c:pt>
                <c:pt idx="3">
                  <c:v>2030.1401497499999</c:v>
                </c:pt>
                <c:pt idx="4">
                  <c:v>2040.260357819076</c:v>
                </c:pt>
                <c:pt idx="5">
                  <c:v>2050.400314228536</c:v>
                </c:pt>
                <c:pt idx="6">
                  <c:v>2060.549514715517</c:v>
                </c:pt>
                <c:pt idx="7">
                  <c:v>2070.697286524829</c:v>
                </c:pt>
                <c:pt idx="8">
                  <c:v>2080.8328156083262</c:v>
                </c:pt>
                <c:pt idx="9">
                  <c:v>2090.9451750961603</c:v>
                </c:pt>
                <c:pt idx="10">
                  <c:v>2101.023354887488</c:v>
                </c:pt>
                <c:pt idx="11">
                  <c:v>2111.056292194211</c:v>
                </c:pt>
                <c:pt idx="12">
                  <c:v>2121.0329028592582</c:v>
                </c:pt>
                <c:pt idx="13">
                  <c:v>2130.9421132577772</c:v>
                </c:pt>
                <c:pt idx="14">
                  <c:v>2140.7728925833012</c:v>
                </c:pt>
                <c:pt idx="15">
                  <c:v>2150.5142853109187</c:v>
                </c:pt>
                <c:pt idx="16">
                  <c:v>2160.1554436269139</c:v>
                </c:pt>
                <c:pt idx="17">
                  <c:v>2169.6856596106263</c:v>
                </c:pt>
                <c:pt idx="18">
                  <c:v>2179.0943969551272</c:v>
                </c:pt>
                <c:pt idx="19">
                  <c:v>2188.3713220149457</c:v>
                </c:pt>
                <c:pt idx="20">
                  <c:v>2197.5063339753933</c:v>
                </c:pt>
                <c:pt idx="21">
                  <c:v>2206.4895939444073</c:v>
                </c:pt>
                <c:pt idx="22">
                  <c:v>2215.3115527778618</c:v>
                </c:pt>
                <c:pt idx="23">
                  <c:v>2223.9629774616137</c:v>
                </c:pt>
                <c:pt idx="24">
                  <c:v>2232.4349758876201</c:v>
                </c:pt>
                <c:pt idx="25">
                  <c:v>2240.7190198758512</c:v>
                </c:pt>
                <c:pt idx="26">
                  <c:v>2248.806966313166</c:v>
                </c:pt>
                <c:pt idx="27">
                  <c:v>2256.6910762968309</c:v>
                </c:pt>
                <c:pt idx="28">
                  <c:v>2264.3640321907792</c:v>
                </c:pt>
                <c:pt idx="29">
                  <c:v>2271.8189525230632</c:v>
                </c:pt>
                <c:pt idx="30">
                  <c:v>2279.0494046721601</c:v>
                </c:pt>
                <c:pt idx="31">
                  <c:v>2286.0494153122982</c:v>
                </c:pt>
                <c:pt idx="32">
                  <c:v>2292.8134786060232</c:v>
                </c:pt>
                <c:pt idx="33">
                  <c:v>2299.336562153755</c:v>
                </c:pt>
                <c:pt idx="34">
                  <c:v>2305.614110728352</c:v>
                </c:pt>
                <c:pt idx="35">
                  <c:v>2311.6420478400901</c:v>
                </c:pt>
                <c:pt idx="36">
                  <c:v>2317.416775195431</c:v>
                </c:pt>
                <c:pt idx="37">
                  <c:v>2322.9351701271512</c:v>
                </c:pt>
                <c:pt idx="38">
                  <c:v>2328.1945810877187</c:v>
                </c:pt>
                <c:pt idx="39">
                  <c:v>2333.1928213098345</c:v>
                </c:pt>
                <c:pt idx="40">
                  <c:v>2337.9281607483558</c:v>
                </c:pt>
                <c:pt idx="41">
                  <c:v>2342.3993164262733</c:v>
                </c:pt>
                <c:pt idx="42">
                  <c:v>2346.6054413147704</c:v>
                </c:pt>
                <c:pt idx="43">
                  <c:v>2350.5461118821122</c:v>
                </c:pt>
                <c:pt idx="44">
                  <c:v>2354.2213144485772</c:v>
                </c:pt>
                <c:pt idx="45">
                  <c:v>2357.631430488696</c:v>
                </c:pt>
                <c:pt idx="46">
                  <c:v>2360.7772210194257</c:v>
                </c:pt>
                <c:pt idx="47">
                  <c:v>2363.659810213635</c:v>
                </c:pt>
                <c:pt idx="48">
                  <c:v>2366.280668374689</c:v>
                </c:pt>
                <c:pt idx="49">
                  <c:v>2368.6415944046607</c:v>
                </c:pt>
                <c:pt idx="50">
                  <c:v>2370.744697893088</c:v>
                </c:pt>
                <c:pt idx="51">
                  <c:v>2372.5923809488768</c:v>
                </c:pt>
                <c:pt idx="52">
                  <c:v>2374.1873198898252</c:v>
                </c:pt>
                <c:pt idx="53">
                  <c:v>2375.5324468984472</c:v>
                </c:pt>
                <c:pt idx="54">
                  <c:v>2376.6309317446207</c:v>
                </c:pt>
                <c:pt idx="55">
                  <c:v>2377.4861636679407</c:v>
                </c:pt>
                <c:pt idx="56">
                  <c:v>2378.1017335043775</c:v>
                </c:pt>
                <c:pt idx="57">
                  <c:v>2378.4814161337422</c:v>
                </c:pt>
                <c:pt idx="58">
                  <c:v>2378.6291533167819</c:v>
                </c:pt>
                <c:pt idx="59">
                  <c:v>2378.5490369812323</c:v>
                </c:pt>
                <c:pt idx="60">
                  <c:v>2378.2452930100267</c:v>
                </c:pt>
                <c:pt idx="61">
                  <c:v>2377.7222655762407</c:v>
                </c:pt>
                <c:pt idx="62">
                  <c:v>2376.9844020615742</c:v>
                </c:pt>
                <c:pt idx="63">
                  <c:v>2376.0362385894946</c:v>
                </c:pt>
                <c:pt idx="64">
                  <c:v>2374.882386196286</c:v>
                </c:pt>
                <c:pt idx="65">
                  <c:v>2373.5275176581972</c:v>
                </c:pt>
                <c:pt idx="66">
                  <c:v>2371.9763549859003</c:v>
                </c:pt>
                <c:pt idx="67">
                  <c:v>2370.2336575936602</c:v>
                </c:pt>
                <c:pt idx="68">
                  <c:v>2368.3042111446898</c:v>
                </c:pt>
                <c:pt idx="69">
                  <c:v>2366.1928170703904</c:v>
                </c:pt>
                <c:pt idx="70">
                  <c:v>2363.9042827570097</c:v>
                </c:pt>
                <c:pt idx="71">
                  <c:v>2361.4434123904507</c:v>
                </c:pt>
                <c:pt idx="72">
                  <c:v>2358.8149984454922</c:v>
                </c:pt>
                <c:pt idx="73">
                  <c:v>2356.023813805517</c:v>
                </c:pt>
                <c:pt idx="74">
                  <c:v>2353.074604493419</c:v>
                </c:pt>
                <c:pt idx="75">
                  <c:v>2349.9720829960361</c:v>
                </c:pt>
                <c:pt idx="76">
                  <c:v>2346.7209221596036</c:v>
                </c:pt>
                <c:pt idx="77">
                  <c:v>2343.3257496352962</c:v>
                </c:pt>
                <c:pt idx="78">
                  <c:v>2339.7911428507996</c:v>
                </c:pt>
                <c:pt idx="79">
                  <c:v>2336.1216244850007</c:v>
                </c:pt>
                <c:pt idx="80">
                  <c:v>2332.3216584212569</c:v>
                </c:pt>
                <c:pt idx="81">
                  <c:v>2328.395646154645</c:v>
                </c:pt>
                <c:pt idx="82">
                  <c:v>2324.3479236294152</c:v>
                </c:pt>
                <c:pt idx="83">
                  <c:v>2320.1827584819607</c:v>
                </c:pt>
                <c:pt idx="84">
                  <c:v>2315.9043476655802</c:v>
                </c:pt>
                <c:pt idx="85">
                  <c:v>2311.5168154334369</c:v>
                </c:pt>
                <c:pt idx="86">
                  <c:v>2307.0242116568047</c:v>
                </c:pt>
                <c:pt idx="87">
                  <c:v>2302.4305104561722</c:v>
                </c:pt>
                <c:pt idx="88">
                  <c:v>2297.7396091235387</c:v>
                </c:pt>
                <c:pt idx="89">
                  <c:v>2292.9553273150909</c:v>
                </c:pt>
                <c:pt idx="90">
                  <c:v>2288.0814064937699</c:v>
                </c:pt>
                <c:pt idx="91">
                  <c:v>2283.1215096031242</c:v>
                </c:pt>
                <c:pt idx="92">
                  <c:v>2278.07922095308</c:v>
                </c:pt>
                <c:pt idx="93">
                  <c:v>2272.9580463008861</c:v>
                </c:pt>
                <c:pt idx="94">
                  <c:v>2267.7614131100499</c:v>
                </c:pt>
                <c:pt idx="95">
                  <c:v>2262.4926709716201</c:v>
                </c:pt>
                <c:pt idx="96">
                  <c:v>2257.1550921728253</c:v>
                </c:pt>
                <c:pt idx="97">
                  <c:v>2251.751872398977</c:v>
                </c:pt>
                <c:pt idx="98">
                  <c:v>2246.286131555421</c:v>
                </c:pt>
                <c:pt idx="99">
                  <c:v>2240.760914697034</c:v>
                </c:pt>
                <c:pt idx="100">
                  <c:v>2235.1791930537011</c:v>
                </c:pt>
                <c:pt idx="101">
                  <c:v>2229.5438651408595</c:v>
                </c:pt>
                <c:pt idx="102">
                  <c:v>2223.8577579451789</c:v>
                </c:pt>
                <c:pt idx="103">
                  <c:v>2218.1236281752808</c:v>
                </c:pt>
                <c:pt idx="104">
                  <c:v>2212.344163570287</c:v>
                </c:pt>
                <c:pt idx="105">
                  <c:v>2206.5219842559718</c:v>
                </c:pt>
                <c:pt idx="106">
                  <c:v>2200.6596441433248</c:v>
                </c:pt>
                <c:pt idx="107">
                  <c:v>2194.7596323608032</c:v>
                </c:pt>
                <c:pt idx="108">
                  <c:v>2188.8243747152401</c:v>
                </c:pt>
                <c:pt idx="109">
                  <c:v>2182.8562351750011</c:v>
                </c:pt>
                <c:pt idx="110">
                  <c:v>2176.8575173703907</c:v>
                </c:pt>
                <c:pt idx="111">
                  <c:v>2170.8304661060952</c:v>
                </c:pt>
                <c:pt idx="112">
                  <c:v>2164.7772688824102</c:v>
                </c:pt>
                <c:pt idx="113">
                  <c:v>2158.7000574194981</c:v>
                </c:pt>
                <c:pt idx="114">
                  <c:v>2152.6009091828987</c:v>
                </c:pt>
                <c:pt idx="115">
                  <c:v>2146.4818489060658</c:v>
                </c:pt>
                <c:pt idx="116">
                  <c:v>2140.3448501073299</c:v>
                </c:pt>
                <c:pt idx="117">
                  <c:v>2134.1918365988322</c:v>
                </c:pt>
                <c:pt idx="118">
                  <c:v>2128.0246839850097</c:v>
                </c:pt>
                <c:pt idx="119">
                  <c:v>2121.8452211487861</c:v>
                </c:pt>
                <c:pt idx="120">
                  <c:v>2115.6552317236087</c:v>
                </c:pt>
                <c:pt idx="121">
                  <c:v>2109.4564555499001</c:v>
                </c:pt>
                <c:pt idx="122">
                  <c:v>2103.250590114591</c:v>
                </c:pt>
                <c:pt idx="123">
                  <c:v>2097.0392919726642</c:v>
                </c:pt>
                <c:pt idx="124">
                  <c:v>2090.82417814973</c:v>
                </c:pt>
                <c:pt idx="125">
                  <c:v>2084.6068275249163</c:v>
                </c:pt>
                <c:pt idx="126">
                  <c:v>2078.3887821935759</c:v>
                </c:pt>
                <c:pt idx="127">
                  <c:v>2072.1715488089162</c:v>
                </c:pt>
                <c:pt idx="128">
                  <c:v>2065.9565999029342</c:v>
                </c:pt>
                <c:pt idx="129">
                  <c:v>2059.7453751857238</c:v>
                </c:pt>
                <c:pt idx="130">
                  <c:v>2053.5392828234262</c:v>
                </c:pt>
                <c:pt idx="131">
                  <c:v>2047.339700694668</c:v>
                </c:pt>
                <c:pt idx="132">
                  <c:v>2041.1479776256131</c:v>
                </c:pt>
                <c:pt idx="133">
                  <c:v>2034.9654346036559</c:v>
                </c:pt>
                <c:pt idx="134">
                  <c:v>2028.79336597007</c:v>
                </c:pt>
                <c:pt idx="135">
                  <c:v>2022.6330405917854</c:v>
                </c:pt>
                <c:pt idx="136">
                  <c:v>2016.4857030127512</c:v>
                </c:pt>
                <c:pt idx="137">
                  <c:v>2010.3525745849129</c:v>
                </c:pt>
                <c:pt idx="138">
                  <c:v>2004.2348545798598</c:v>
                </c:pt>
                <c:pt idx="139">
                  <c:v>1998.1337212807998</c:v>
                </c:pt>
                <c:pt idx="140">
                  <c:v>1992.0503330559648</c:v>
                </c:pt>
                <c:pt idx="141">
                  <c:v>1985.9858294137111</c:v>
                </c:pt>
                <c:pt idx="142">
                  <c:v>1979.9413320397678</c:v>
                </c:pt>
                <c:pt idx="143">
                  <c:v>1973.9179458174929</c:v>
                </c:pt>
                <c:pt idx="144">
                  <c:v>1967.9167598313331</c:v>
                </c:pt>
                <c:pt idx="145">
                  <c:v>1961.9388483543999</c:v>
                </c:pt>
                <c:pt idx="146">
                  <c:v>1955.9852718206112</c:v>
                </c:pt>
                <c:pt idx="147">
                  <c:v>1950.0570777819757</c:v>
                </c:pt>
                <c:pt idx="148">
                  <c:v>1944.1553018518198</c:v>
                </c:pt>
                <c:pt idx="149">
                  <c:v>1938.2809686344178</c:v>
                </c:pt>
                <c:pt idx="150">
                  <c:v>1932.4350926416462</c:v>
                </c:pt>
                <c:pt idx="151">
                  <c:v>1926.6186791973901</c:v>
                </c:pt>
                <c:pt idx="152">
                  <c:v>1920.8327253303978</c:v>
                </c:pt>
                <c:pt idx="153">
                  <c:v>1915.0782206558788</c:v>
                </c:pt>
                <c:pt idx="154">
                  <c:v>1909.3561482468988</c:v>
                </c:pt>
                <c:pt idx="155">
                  <c:v>1903.6674854958198</c:v>
                </c:pt>
                <c:pt idx="156">
                  <c:v>1898.0132049665949</c:v>
                </c:pt>
                <c:pt idx="157">
                  <c:v>1892.3942752385253</c:v>
                </c:pt>
                <c:pt idx="158">
                  <c:v>1886.8116617419971</c:v>
                </c:pt>
                <c:pt idx="159">
                  <c:v>1881.266327586575</c:v>
                </c:pt>
                <c:pt idx="160">
                  <c:v>1875.7592343826709</c:v>
                </c:pt>
                <c:pt idx="161">
                  <c:v>1870.2913430564568</c:v>
                </c:pt>
                <c:pt idx="162">
                  <c:v>1864.8636146593274</c:v>
                </c:pt>
                <c:pt idx="163">
                  <c:v>1859.4770111719431</c:v>
                </c:pt>
                <c:pt idx="164">
                  <c:v>1854.1324963035638</c:v>
                </c:pt>
                <c:pt idx="165">
                  <c:v>1848.8310362872996</c:v>
                </c:pt>
                <c:pt idx="166">
                  <c:v>1843.5736006713448</c:v>
                </c:pt>
                <c:pt idx="167">
                  <c:v>1838.3611631070241</c:v>
                </c:pt>
                <c:pt idx="168">
                  <c:v>1833.1947021339677</c:v>
                </c:pt>
                <c:pt idx="169">
                  <c:v>1828.0752019627962</c:v>
                </c:pt>
                <c:pt idx="170">
                  <c:v>1823.0036532554991</c:v>
                </c:pt>
                <c:pt idx="171">
                  <c:v>1817.9810539044731</c:v>
                </c:pt>
                <c:pt idx="172">
                  <c:v>1813.0084098097309</c:v>
                </c:pt>
                <c:pt idx="173">
                  <c:v>1808.0867356552451</c:v>
                </c:pt>
                <c:pt idx="174">
                  <c:v>1803.2170556843621</c:v>
                </c:pt>
                <c:pt idx="175">
                  <c:v>1798.4004044745659</c:v>
                </c:pt>
                <c:pt idx="176">
                  <c:v>1793.6378277119841</c:v>
                </c:pt>
                <c:pt idx="177">
                  <c:v>1788.9303829654309</c:v>
                </c:pt>
                <c:pt idx="178">
                  <c:v>1784.279140460497</c:v>
                </c:pt>
                <c:pt idx="179">
                  <c:v>1779.685183853524</c:v>
                </c:pt>
                <c:pt idx="180">
                  <c:v>1775.1496110055921</c:v>
                </c:pt>
                <c:pt idx="181">
                  <c:v>1770.6735347564706</c:v>
                </c:pt>
                <c:pt idx="182">
                  <c:v>1766.258083698561</c:v>
                </c:pt>
                <c:pt idx="183">
                  <c:v>1761.9044029504728</c:v>
                </c:pt>
                <c:pt idx="184">
                  <c:v>1757.613654930434</c:v>
                </c:pt>
                <c:pt idx="185">
                  <c:v>1753.387020128934</c:v>
                </c:pt>
                <c:pt idx="186">
                  <c:v>1749.2256978805071</c:v>
                </c:pt>
                <c:pt idx="187">
                  <c:v>1745.1309071341341</c:v>
                </c:pt>
                <c:pt idx="188">
                  <c:v>1741.1038872220829</c:v>
                </c:pt>
                <c:pt idx="189">
                  <c:v>1737.145898626195</c:v>
                </c:pt>
                <c:pt idx="190">
                  <c:v>1733.2582237414551</c:v>
                </c:pt>
                <c:pt idx="191">
                  <c:v>1729.4421676358559</c:v>
                </c:pt>
                <c:pt idx="192">
                  <c:v>1725.6990588058377</c:v>
                </c:pt>
                <c:pt idx="193">
                  <c:v>1722.0302499264048</c:v>
                </c:pt>
                <c:pt idx="194">
                  <c:v>1718.437118594735</c:v>
                </c:pt>
                <c:pt idx="195">
                  <c:v>1714.921068066428</c:v>
                </c:pt>
                <c:pt idx="196">
                  <c:v>1711.4835279828051</c:v>
                </c:pt>
                <c:pt idx="197">
                  <c:v>1708.1259550880411</c:v>
                </c:pt>
                <c:pt idx="198">
                  <c:v>1704.8498339344858</c:v>
                </c:pt>
                <c:pt idx="199">
                  <c:v>1701.65667757454</c:v>
                </c:pt>
                <c:pt idx="200">
                  <c:v>1698.5480282370927</c:v>
                </c:pt>
                <c:pt idx="201">
                  <c:v>1695.5254579866812</c:v>
                </c:pt>
                <c:pt idx="202">
                  <c:v>1692.590569362771</c:v>
                </c:pt>
                <c:pt idx="203">
                  <c:v>1689.7449959972741</c:v>
                </c:pt>
                <c:pt idx="204">
                  <c:v>1686.99040320721</c:v>
                </c:pt>
                <c:pt idx="205">
                  <c:v>1684.3284885597698</c:v>
                </c:pt>
                <c:pt idx="206">
                  <c:v>1681.7609824069129</c:v>
                </c:pt>
                <c:pt idx="207">
                  <c:v>1679.2896483859049</c:v>
                </c:pt>
                <c:pt idx="208">
                  <c:v>1676.9162838824111</c:v>
                </c:pt>
                <c:pt idx="209">
                  <c:v>1674.6427204521549</c:v>
                </c:pt>
                <c:pt idx="210">
                  <c:v>1672.4708241971221</c:v>
                </c:pt>
                <c:pt idx="211">
                  <c:v>1670.4024960917641</c:v>
                </c:pt>
                <c:pt idx="212">
                  <c:v>1668.43967225454</c:v>
                </c:pt>
                <c:pt idx="213">
                  <c:v>1666.5843241596488</c:v>
                </c:pt>
                <c:pt idx="214">
                  <c:v>1664.8384587836281</c:v>
                </c:pt>
                <c:pt idx="215">
                  <c:v>1663.204118680753</c:v>
                </c:pt>
                <c:pt idx="216">
                  <c:v>1661.6833819815508</c:v>
                </c:pt>
                <c:pt idx="217">
                  <c:v>1660.2783623073708</c:v>
                </c:pt>
                <c:pt idx="218">
                  <c:v>1658.9912085943538</c:v>
                </c:pt>
                <c:pt idx="219">
                  <c:v>1657.8241048193595</c:v>
                </c:pt>
                <c:pt idx="220">
                  <c:v>1656.779269619967</c:v>
                </c:pt>
                <c:pt idx="221">
                  <c:v>1655.8589558002361</c:v>
                </c:pt>
                <c:pt idx="222">
                  <c:v>1655.0654497138328</c:v>
                </c:pt>
                <c:pt idx="223">
                  <c:v>1654.4010705148678</c:v>
                </c:pt>
                <c:pt idx="224">
                  <c:v>1653.868169267073</c:v>
                </c:pt>
                <c:pt idx="225">
                  <c:v>1653.4691279011101</c:v>
                </c:pt>
                <c:pt idx="226">
                  <c:v>1653.2063580093159</c:v>
                </c:pt>
                <c:pt idx="227">
                  <c:v>1653.0822994668158</c:v>
                </c:pt>
                <c:pt idx="228">
                  <c:v>1653.0994188673201</c:v>
                </c:pt>
                <c:pt idx="229">
                  <c:v>1653.2602077616611</c:v>
                </c:pt>
                <c:pt idx="230">
                  <c:v>1653.5671806861451</c:v>
                </c:pt>
                <c:pt idx="231">
                  <c:v>1654.0228729682881</c:v>
                </c:pt>
                <c:pt idx="232">
                  <c:v>1654.6298382958407</c:v>
                </c:pt>
                <c:pt idx="233">
                  <c:v>1655.3906460357848</c:v>
                </c:pt>
                <c:pt idx="234">
                  <c:v>1656.30787828854</c:v>
                </c:pt>
                <c:pt idx="235">
                  <c:v>1657.3841266634297</c:v>
                </c:pt>
                <c:pt idx="236">
                  <c:v>1658.6219887601051</c:v>
                </c:pt>
                <c:pt idx="237">
                  <c:v>1660.024064340922</c:v>
                </c:pt>
                <c:pt idx="238">
                  <c:v>1661.592951179412</c:v>
                </c:pt>
                <c:pt idx="239">
                  <c:v>1663.3312405691697</c:v>
                </c:pt>
                <c:pt idx="240">
                  <c:v>1665.2415124782651</c:v>
                </c:pt>
                <c:pt idx="241">
                  <c:v>1667.3263303337778</c:v>
                </c:pt>
                <c:pt idx="242">
                  <c:v>1669.5882354220571</c:v>
                </c:pt>
                <c:pt idx="243">
                  <c:v>1672.0297408898798</c:v>
                </c:pt>
                <c:pt idx="244">
                  <c:v>1674.6533253329192</c:v>
                </c:pt>
                <c:pt idx="245">
                  <c:v>1677.4614259583898</c:v>
                </c:pt>
                <c:pt idx="246">
                  <c:v>1680.456431309407</c:v>
                </c:pt>
                <c:pt idx="247">
                  <c:v>1683.6406735404871</c:v>
                </c:pt>
                <c:pt idx="248">
                  <c:v>1687.0164202339668</c:v>
                </c:pt>
                <c:pt idx="249">
                  <c:v>1690.5858657496237</c:v>
                </c:pt>
                <c:pt idx="250">
                  <c:v>1694.3511221008248</c:v>
                </c:pt>
                <c:pt idx="251">
                  <c:v>1698.3142093538027</c:v>
                </c:pt>
                <c:pt idx="252">
                  <c:v>1702.4770455476059</c:v>
                </c:pt>
                <c:pt idx="253">
                  <c:v>1706.8414361363739</c:v>
                </c:pt>
                <c:pt idx="254">
                  <c:v>1711.4090629582711</c:v>
                </c:pt>
                <c:pt idx="255">
                  <c:v>1716.1814727381598</c:v>
                </c:pt>
                <c:pt idx="256">
                  <c:v>1721.1600651364399</c:v>
                </c:pt>
                <c:pt idx="257">
                  <c:v>1726.3460803589098</c:v>
                </c:pt>
                <c:pt idx="258">
                  <c:v>1731.7405863485571</c:v>
                </c:pt>
                <c:pt idx="259">
                  <c:v>1737.344465584164</c:v>
                </c:pt>
                <c:pt idx="260">
                  <c:v>1743.1584015164287</c:v>
                </c:pt>
                <c:pt idx="261">
                  <c:v>1749.1828646778217</c:v>
                </c:pt>
                <c:pt idx="262">
                  <c:v>1755.418098508268</c:v>
                </c:pt>
                <c:pt idx="263">
                  <c:v>1761.8641049454156</c:v>
                </c:pt>
                <c:pt idx="264">
                  <c:v>1768.5206298347291</c:v>
                </c:pt>
                <c:pt idx="265">
                  <c:v>1775.3871482211348</c:v>
                </c:pt>
                <c:pt idx="266">
                  <c:v>1782.4628495918628</c:v>
                </c:pt>
                <c:pt idx="267">
                  <c:v>1789.7466231464061</c:v>
                </c:pt>
                <c:pt idx="268">
                  <c:v>1797.237043177372</c:v>
                </c:pt>
                <c:pt idx="269">
                  <c:v>1804.932354653077</c:v>
                </c:pt>
                <c:pt idx="270">
                  <c:v>1812.8304590996659</c:v>
                </c:pt>
                <c:pt idx="271">
                  <c:v>1820.9289008877181</c:v>
                </c:pt>
                <c:pt idx="272">
                  <c:v>1829.22485403461</c:v>
                </c:pt>
                <c:pt idx="273">
                  <c:v>1837.715109640161</c:v>
                </c:pt>
                <c:pt idx="274">
                  <c:v>1846.3960640782998</c:v>
                </c:pt>
                <c:pt idx="275">
                  <c:v>1855.2637080728048</c:v>
                </c:pt>
                <c:pt idx="276">
                  <c:v>1864.313616788025</c:v>
                </c:pt>
                <c:pt idx="277">
                  <c:v>1873.540941069489</c:v>
                </c:pt>
                <c:pt idx="278">
                  <c:v>1882.940399969945</c:v>
                </c:pt>
                <c:pt idx="279">
                  <c:v>1892.506274697161</c:v>
                </c:pt>
                <c:pt idx="280">
                  <c:v>1902.2324041184368</c:v>
                </c:pt>
                <c:pt idx="281">
                  <c:v>1912.112181954057</c:v>
                </c:pt>
                <c:pt idx="282">
                  <c:v>1922.1385557870371</c:v>
                </c:pt>
                <c:pt idx="283">
                  <c:v>1932.3040280106256</c:v>
                </c:pt>
                <c:pt idx="284">
                  <c:v>1942.6006588263799</c:v>
                </c:pt>
                <c:pt idx="285">
                  <c:v>1953.0200713948791</c:v>
                </c:pt>
                <c:pt idx="286">
                  <c:v>1963.5534592301158</c:v>
                </c:pt>
                <c:pt idx="287">
                  <c:v>1974.191595912843</c:v>
                </c:pt>
                <c:pt idx="288">
                  <c:v>1984.924847182956</c:v>
                </c:pt>
                <c:pt idx="289">
                  <c:v>1995.74318545248</c:v>
                </c:pt>
                <c:pt idx="290">
                  <c:v>2006.6362067610551</c:v>
                </c:pt>
                <c:pt idx="291">
                  <c:v>2017.5931501744458</c:v>
                </c:pt>
                <c:pt idx="292">
                  <c:v>2028.602919603989</c:v>
                </c:pt>
                <c:pt idx="293">
                  <c:v>2039.6541080010848</c:v>
                </c:pt>
                <c:pt idx="294">
                  <c:v>2050.7350238564622</c:v>
                </c:pt>
                <c:pt idx="295">
                  <c:v>2061.8337199088496</c:v>
                </c:pt>
                <c:pt idx="296">
                  <c:v>2072.9380239427392</c:v>
                </c:pt>
                <c:pt idx="297">
                  <c:v>2084.0355715306105</c:v>
                </c:pt>
                <c:pt idx="298">
                  <c:v>2095.1138405497782</c:v>
                </c:pt>
                <c:pt idx="299">
                  <c:v>2106.1601872833512</c:v>
                </c:pt>
                <c:pt idx="300">
                  <c:v>2117.161883890733</c:v>
                </c:pt>
                <c:pt idx="301">
                  <c:v>2128.106157016327</c:v>
                </c:pt>
                <c:pt idx="302">
                  <c:v>2138.9802272862521</c:v>
                </c:pt>
                <c:pt idx="303">
                  <c:v>2149.771349429353</c:v>
                </c:pt>
                <c:pt idx="304">
                  <c:v>2160.466852747129</c:v>
                </c:pt>
                <c:pt idx="305">
                  <c:v>2171.054181649059</c:v>
                </c:pt>
                <c:pt idx="306">
                  <c:v>2181.5209359650789</c:v>
                </c:pt>
                <c:pt idx="307">
                  <c:v>2191.854910745787</c:v>
                </c:pt>
                <c:pt idx="308">
                  <c:v>2202.0441352634402</c:v>
                </c:pt>
                <c:pt idx="309">
                  <c:v>2212.0769109329572</c:v>
                </c:pt>
                <c:pt idx="310">
                  <c:v>2221.9418478817852</c:v>
                </c:pt>
                <c:pt idx="311">
                  <c:v>2231.6278999107426</c:v>
                </c:pt>
                <c:pt idx="312">
                  <c:v>2241.124397604307</c:v>
                </c:pt>
                <c:pt idx="313">
                  <c:v>2250.4210793676657</c:v>
                </c:pt>
                <c:pt idx="314">
                  <c:v>2259.5081201910189</c:v>
                </c:pt>
                <c:pt idx="315">
                  <c:v>2268.3761579642073</c:v>
                </c:pt>
                <c:pt idx="316">
                  <c:v>2277.0163171919271</c:v>
                </c:pt>
                <c:pt idx="317">
                  <c:v>2285.4202299871718</c:v>
                </c:pt>
                <c:pt idx="318">
                  <c:v>2293.580054247881</c:v>
                </c:pt>
                <c:pt idx="319">
                  <c:v>2301.4884889520613</c:v>
                </c:pt>
                <c:pt idx="320">
                  <c:v>2309.1387865345023</c:v>
                </c:pt>
                <c:pt idx="321">
                  <c:v>2316.5247623364212</c:v>
                </c:pt>
                <c:pt idx="322">
                  <c:v>2323.6408011485337</c:v>
                </c:pt>
                <c:pt idx="323">
                  <c:v>2330.481860891749</c:v>
                </c:pt>
                <c:pt idx="324">
                  <c:v>2337.0434735069662</c:v>
                </c:pt>
                <c:pt idx="325">
                  <c:v>2343.3217431466201</c:v>
                </c:pt>
                <c:pt idx="326">
                  <c:v>2349.3133417819322</c:v>
                </c:pt>
                <c:pt idx="327">
                  <c:v>2355.0155023580924</c:v>
                </c:pt>
                <c:pt idx="328">
                  <c:v>2360.426009645259</c:v>
                </c:pt>
                <c:pt idx="329">
                  <c:v>2365.5431889471042</c:v>
                </c:pt>
                <c:pt idx="330">
                  <c:v>2370.3658928382347</c:v>
                </c:pt>
                <c:pt idx="331">
                  <c:v>2374.8934861111052</c:v>
                </c:pt>
                <c:pt idx="332">
                  <c:v>2379.1258291180393</c:v>
                </c:pt>
                <c:pt idx="333">
                  <c:v>2383.0632596966307</c:v>
                </c:pt>
                <c:pt idx="334">
                  <c:v>2386.7065738681399</c:v>
                </c:pt>
                <c:pt idx="335">
                  <c:v>2390.0570054975642</c:v>
                </c:pt>
                <c:pt idx="336">
                  <c:v>2393.1162050993048</c:v>
                </c:pt>
                <c:pt idx="337">
                  <c:v>2395.8862179686939</c:v>
                </c:pt>
                <c:pt idx="338">
                  <c:v>2398.3694618122081</c:v>
                </c:pt>
                <c:pt idx="339">
                  <c:v>2400.5687040414909</c:v>
                </c:pt>
                <c:pt idx="340">
                  <c:v>2402.4870388871705</c:v>
                </c:pt>
                <c:pt idx="341">
                  <c:v>2404.1278644783347</c:v>
                </c:pt>
                <c:pt idx="342">
                  <c:v>2405.4948600234798</c:v>
                </c:pt>
                <c:pt idx="343">
                  <c:v>2406.5919632163946</c:v>
                </c:pt>
                <c:pt idx="344">
                  <c:v>2407.4233479804971</c:v>
                </c:pt>
                <c:pt idx="345">
                  <c:v>2407.9934026525807</c:v>
                </c:pt>
                <c:pt idx="346">
                  <c:v>2408.306708695663</c:v>
                </c:pt>
                <c:pt idx="347">
                  <c:v>2408.368020019599</c:v>
                </c:pt>
                <c:pt idx="348">
                  <c:v>2408.1822429764102</c:v>
                </c:pt>
                <c:pt idx="349">
                  <c:v>2407.7544170876708</c:v>
                </c:pt>
                <c:pt idx="350">
                  <c:v>2407.0896965501042</c:v>
                </c:pt>
                <c:pt idx="351">
                  <c:v>2406.193332556566</c:v>
                </c:pt>
                <c:pt idx="352">
                  <c:v>2405.0706564601492</c:v>
                </c:pt>
                <c:pt idx="353">
                  <c:v>2403.727063801859</c:v>
                </c:pt>
                <c:pt idx="354">
                  <c:v>2402.1679992123968</c:v>
                </c:pt>
                <c:pt idx="355">
                  <c:v>2400.3989421943652</c:v>
                </c:pt>
                <c:pt idx="356">
                  <c:v>2398.4253937826552</c:v>
                </c:pt>
                <c:pt idx="357">
                  <c:v>2396.2528640762039</c:v>
                </c:pt>
                <c:pt idx="358">
                  <c:v>2393.886860628907</c:v>
                </c:pt>
                <c:pt idx="359">
                  <c:v>2391.3328776834746</c:v>
                </c:pt>
                <c:pt idx="360">
                  <c:v>2388.5963862271342</c:v>
                </c:pt>
                <c:pt idx="361">
                  <c:v>2385.6828248472239</c:v>
                </c:pt>
                <c:pt idx="362">
                  <c:v>2382.5975913587017</c:v>
                </c:pt>
                <c:pt idx="363">
                  <c:v>2379.3460351766057</c:v>
                </c:pt>
                <c:pt idx="364">
                  <c:v>2375.9334504027852</c:v>
                </c:pt>
                <c:pt idx="365">
                  <c:v>2372.3650695957049</c:v>
                </c:pt>
                <c:pt idx="366">
                  <c:v>2368.6460581911147</c:v>
                </c:pt>
                <c:pt idx="367">
                  <c:v>2364.7815095407</c:v>
                </c:pt>
                <c:pt idx="368">
                  <c:v>2360.7764405356907</c:v>
                </c:pt>
                <c:pt idx="369">
                  <c:v>2356.6357877824112</c:v>
                </c:pt>
                <c:pt idx="370">
                  <c:v>2352.364404296879</c:v>
                </c:pt>
                <c:pt idx="371">
                  <c:v>2347.9670566863065</c:v>
                </c:pt>
                <c:pt idx="372">
                  <c:v>2343.4484227854759</c:v>
                </c:pt>
                <c:pt idx="373">
                  <c:v>2338.8130897177257</c:v>
                </c:pt>
                <c:pt idx="374">
                  <c:v>2334.0655523496653</c:v>
                </c:pt>
                <c:pt idx="375">
                  <c:v>2329.2102121114772</c:v>
                </c:pt>
                <c:pt idx="376">
                  <c:v>2324.2513761545015</c:v>
                </c:pt>
                <c:pt idx="377">
                  <c:v>2319.1932568193065</c:v>
                </c:pt>
                <c:pt idx="378">
                  <c:v>2314.0399713891052</c:v>
                </c:pt>
                <c:pt idx="379">
                  <c:v>2308.7955421038218</c:v>
                </c:pt>
                <c:pt idx="380">
                  <c:v>2303.4638964117498</c:v>
                </c:pt>
                <c:pt idx="381">
                  <c:v>2298.0488674372837</c:v>
                </c:pt>
                <c:pt idx="382">
                  <c:v>2292.5541946438002</c:v>
                </c:pt>
                <c:pt idx="383">
                  <c:v>2286.9835246724524</c:v>
                </c:pt>
                <c:pt idx="384">
                  <c:v>2281.340412338549</c:v>
                </c:pt>
                <c:pt idx="385">
                  <c:v>2275.6283217686696</c:v>
                </c:pt>
                <c:pt idx="386">
                  <c:v>2269.8506276628082</c:v>
                </c:pt>
                <c:pt idx="387">
                  <c:v>2264.0106166655896</c:v>
                </c:pt>
                <c:pt idx="388">
                  <c:v>2258.1114888346469</c:v>
                </c:pt>
                <c:pt idx="389">
                  <c:v>2252.1563591920367</c:v>
                </c:pt>
                <c:pt idx="390">
                  <c:v>2246.1482593471337</c:v>
                </c:pt>
                <c:pt idx="391">
                  <c:v>2240.0901391806219</c:v>
                </c:pt>
                <c:pt idx="392">
                  <c:v>2233.9848685791317</c:v>
                </c:pt>
                <c:pt idx="393">
                  <c:v>2227.8352392116012</c:v>
                </c:pt>
                <c:pt idx="394">
                  <c:v>2221.6439663388519</c:v>
                </c:pt>
                <c:pt idx="395">
                  <c:v>2215.4136906488252</c:v>
                </c:pt>
                <c:pt idx="396">
                  <c:v>2209.1469801104186</c:v>
                </c:pt>
                <c:pt idx="397">
                  <c:v>2202.8463318398722</c:v>
                </c:pt>
                <c:pt idx="398">
                  <c:v>2196.5141739734613</c:v>
                </c:pt>
                <c:pt idx="399">
                  <c:v>2190.1528675420032</c:v>
                </c:pt>
                <c:pt idx="400">
                  <c:v>2183.7647083424467</c:v>
                </c:pt>
                <c:pt idx="401">
                  <c:v>2177.3519288017624</c:v>
                </c:pt>
                <c:pt idx="402">
                  <c:v>2170.9166998303472</c:v>
                </c:pt>
                <c:pt idx="403">
                  <c:v>2164.4611326615013</c:v>
                </c:pt>
                <c:pt idx="404">
                  <c:v>2157.987280673422</c:v>
                </c:pt>
                <c:pt idx="405">
                  <c:v>2151.4971411926003</c:v>
                </c:pt>
                <c:pt idx="406">
                  <c:v>2144.9926572748791</c:v>
                </c:pt>
                <c:pt idx="407">
                  <c:v>2138.4757194635872</c:v>
                </c:pt>
                <c:pt idx="408">
                  <c:v>2131.9481675227307</c:v>
                </c:pt>
                <c:pt idx="409">
                  <c:v>2125.4117921436823</c:v>
                </c:pt>
                <c:pt idx="410">
                  <c:v>2118.8683366246082</c:v>
                </c:pt>
                <c:pt idx="411">
                  <c:v>2112.3194985219952</c:v>
                </c:pt>
                <c:pt idx="412">
                  <c:v>2105.7669312728581</c:v>
                </c:pt>
                <c:pt idx="413">
                  <c:v>2099.2122457879636</c:v>
                </c:pt>
                <c:pt idx="414">
                  <c:v>2092.6570120153615</c:v>
                </c:pt>
                <c:pt idx="415">
                  <c:v>2086.1027604736887</c:v>
                </c:pt>
                <c:pt idx="416">
                  <c:v>2079.550983756355</c:v>
                </c:pt>
                <c:pt idx="417">
                  <c:v>2073.0031380051009</c:v>
                </c:pt>
                <c:pt idx="418">
                  <c:v>2066.4606443543407</c:v>
                </c:pt>
                <c:pt idx="419">
                  <c:v>2059.924890346249</c:v>
                </c:pt>
                <c:pt idx="420">
                  <c:v>2053.3972313164322</c:v>
                </c:pt>
                <c:pt idx="421">
                  <c:v>2046.8789917513359</c:v>
                </c:pt>
                <c:pt idx="422">
                  <c:v>2040.3714666174724</c:v>
                </c:pt>
                <c:pt idx="423">
                  <c:v>2033.8759226631321</c:v>
                </c:pt>
                <c:pt idx="424">
                  <c:v>2027.393599693035</c:v>
                </c:pt>
                <c:pt idx="425">
                  <c:v>2020.925711816943</c:v>
                </c:pt>
                <c:pt idx="426">
                  <c:v>2014.4734486724765</c:v>
                </c:pt>
                <c:pt idx="427">
                  <c:v>2008.0379766232211</c:v>
                </c:pt>
                <c:pt idx="428">
                  <c:v>2001.6204399324877</c:v>
                </c:pt>
                <c:pt idx="429">
                  <c:v>1995.2219619140701</c:v>
                </c:pt>
                <c:pt idx="430">
                  <c:v>1988.8436460600578</c:v>
                </c:pt>
                <c:pt idx="431">
                  <c:v>1982.4865771472573</c:v>
                </c:pt>
                <c:pt idx="432">
                  <c:v>1976.1518223223227</c:v>
                </c:pt>
                <c:pt idx="433">
                  <c:v>1969.840432167269</c:v>
                </c:pt>
                <c:pt idx="434">
                  <c:v>1963.5534417451058</c:v>
                </c:pt>
                <c:pt idx="435">
                  <c:v>1957.2918716275701</c:v>
                </c:pt>
                <c:pt idx="436">
                  <c:v>1951.0567289049829</c:v>
                </c:pt>
                <c:pt idx="437">
                  <c:v>1944.8490081794498</c:v>
                </c:pt>
                <c:pt idx="438">
                  <c:v>1938.6696925421229</c:v>
                </c:pt>
                <c:pt idx="439">
                  <c:v>1932.519754535379</c:v>
                </c:pt>
                <c:pt idx="440">
                  <c:v>1926.4001571007782</c:v>
                </c:pt>
                <c:pt idx="441">
                  <c:v>1920.3118545134598</c:v>
                </c:pt>
                <c:pt idx="442">
                  <c:v>1914.2557933042422</c:v>
                </c:pt>
                <c:pt idx="443">
                  <c:v>1908.2329131694009</c:v>
                </c:pt>
                <c:pt idx="444">
                  <c:v>1902.2441478699648</c:v>
                </c:pt>
                <c:pt idx="445">
                  <c:v>1896.2904261203798</c:v>
                </c:pt>
                <c:pt idx="446">
                  <c:v>1890.3726724678909</c:v>
                </c:pt>
                <c:pt idx="447">
                  <c:v>1884.4918081632081</c:v>
                </c:pt>
                <c:pt idx="448">
                  <c:v>1878.648752023171</c:v>
                </c:pt>
                <c:pt idx="449">
                  <c:v>1872.8444212862348</c:v>
                </c:pt>
                <c:pt idx="450">
                  <c:v>1867.07973246142</c:v>
                </c:pt>
                <c:pt idx="451">
                  <c:v>1861.355602171478</c:v>
                </c:pt>
                <c:pt idx="452">
                  <c:v>1855.6729479909498</c:v>
                </c:pt>
                <c:pt idx="453">
                  <c:v>1850.03268927978</c:v>
                </c:pt>
                <c:pt idx="454">
                  <c:v>1844.435748013125</c:v>
                </c:pt>
                <c:pt idx="455">
                  <c:v>1838.8830496080448</c:v>
                </c:pt>
                <c:pt idx="456">
                  <c:v>1833.3755237476535</c:v>
                </c:pt>
                <c:pt idx="457">
                  <c:v>1827.9141052032451</c:v>
                </c:pt>
                <c:pt idx="458">
                  <c:v>1822.4997346552721</c:v>
                </c:pt>
                <c:pt idx="459">
                  <c:v>1817.1333595132528</c:v>
                </c:pt>
                <c:pt idx="460">
                  <c:v>1811.815934735597</c:v>
                </c:pt>
                <c:pt idx="461">
                  <c:v>1806.548423649577</c:v>
                </c:pt>
                <c:pt idx="462">
                  <c:v>1801.331798772042</c:v>
                </c:pt>
                <c:pt idx="463">
                  <c:v>1796.1670426312958</c:v>
                </c:pt>
                <c:pt idx="464">
                  <c:v>1791.0551485905648</c:v>
                </c:pt>
                <c:pt idx="465">
                  <c:v>1785.9971216734741</c:v>
                </c:pt>
                <c:pt idx="466">
                  <c:v>1780.993979391867</c:v>
                </c:pt>
                <c:pt idx="467">
                  <c:v>1776.0467525763258</c:v>
                </c:pt>
                <c:pt idx="468">
                  <c:v>1771.1564862096698</c:v>
                </c:pt>
                <c:pt idx="469">
                  <c:v>1766.3242402636947</c:v>
                </c:pt>
                <c:pt idx="470">
                  <c:v>1761.5510905393912</c:v>
                </c:pt>
                <c:pt idx="471">
                  <c:v>1756.8381295107479</c:v>
                </c:pt>
                <c:pt idx="472">
                  <c:v>1752.1864671722881</c:v>
                </c:pt>
                <c:pt idx="473">
                  <c:v>1747.5972318905528</c:v>
                </c:pt>
                <c:pt idx="474">
                  <c:v>1743.0715712592851</c:v>
                </c:pt>
                <c:pt idx="475">
                  <c:v>1738.6106529584929</c:v>
                </c:pt>
                <c:pt idx="476">
                  <c:v>1734.2156656172122</c:v>
                </c:pt>
                <c:pt idx="477">
                  <c:v>1729.8878196797359</c:v>
                </c:pt>
                <c:pt idx="478">
                  <c:v>1725.6283482753124</c:v>
                </c:pt>
                <c:pt idx="479">
                  <c:v>1721.4385080907011</c:v>
                </c:pt>
                <c:pt idx="480">
                  <c:v>1717.3195802451651</c:v>
                </c:pt>
                <c:pt idx="481">
                  <c:v>1713.2728711679811</c:v>
                </c:pt>
                <c:pt idx="482">
                  <c:v>1709.2997134770731</c:v>
                </c:pt>
                <c:pt idx="483">
                  <c:v>1705.4014668586758</c:v>
                </c:pt>
                <c:pt idx="484">
                  <c:v>1701.579518947007</c:v>
                </c:pt>
                <c:pt idx="485">
                  <c:v>1697.835286203069</c:v>
                </c:pt>
                <c:pt idx="486">
                  <c:v>1694.1702147915648</c:v>
                </c:pt>
                <c:pt idx="487">
                  <c:v>1690.5857814547592</c:v>
                </c:pt>
                <c:pt idx="488">
                  <c:v>1687.0834943818677</c:v>
                </c:pt>
                <c:pt idx="489">
                  <c:v>1683.6648940728485</c:v>
                </c:pt>
                <c:pt idx="490">
                  <c:v>1680.3315541943941</c:v>
                </c:pt>
                <c:pt idx="491">
                  <c:v>1677.0850824268</c:v>
                </c:pt>
                <c:pt idx="492">
                  <c:v>1673.9271212996121</c:v>
                </c:pt>
                <c:pt idx="493">
                  <c:v>1670.8593490136698</c:v>
                </c:pt>
                <c:pt idx="494">
                  <c:v>1667.8834802472738</c:v>
                </c:pt>
                <c:pt idx="495">
                  <c:v>1665.0012669438559</c:v>
                </c:pt>
                <c:pt idx="496">
                  <c:v>1662.2144990780928</c:v>
                </c:pt>
                <c:pt idx="497">
                  <c:v>1659.5250053976001</c:v>
                </c:pt>
                <c:pt idx="498">
                  <c:v>1656.9346541364491</c:v>
                </c:pt>
                <c:pt idx="499">
                  <c:v>1654.4453536970361</c:v>
                </c:pt>
                <c:pt idx="500">
                  <c:v>1652.0590532961171</c:v>
                </c:pt>
                <c:pt idx="501">
                  <c:v>1649.777743570731</c:v>
                </c:pt>
                <c:pt idx="502">
                  <c:v>1647.6034571392249</c:v>
                </c:pt>
                <c:pt idx="503">
                  <c:v>1645.538269112333</c:v>
                </c:pt>
                <c:pt idx="504">
                  <c:v>1643.5842975487997</c:v>
                </c:pt>
                <c:pt idx="505">
                  <c:v>1641.7437038496851</c:v>
                </c:pt>
                <c:pt idx="506">
                  <c:v>1640.0186930849111</c:v>
                </c:pt>
                <c:pt idx="507">
                  <c:v>1638.41151424543</c:v>
                </c:pt>
                <c:pt idx="508">
                  <c:v>1636.924460413577</c:v>
                </c:pt>
                <c:pt idx="509">
                  <c:v>1635.559868843892</c:v>
                </c:pt>
                <c:pt idx="510">
                  <c:v>1634.3201209461158</c:v>
                </c:pt>
                <c:pt idx="511">
                  <c:v>1633.2076421614731</c:v>
                </c:pt>
                <c:pt idx="512">
                  <c:v>1632.224901722823</c:v>
                </c:pt>
                <c:pt idx="513">
                  <c:v>1631.3744122886374</c:v>
                </c:pt>
                <c:pt idx="514">
                  <c:v>1630.6587294402711</c:v>
                </c:pt>
                <c:pt idx="515">
                  <c:v>1630.0804510309179</c:v>
                </c:pt>
                <c:pt idx="516">
                  <c:v>1629.6422163748998</c:v>
                </c:pt>
                <c:pt idx="517">
                  <c:v>1629.3467052641761</c:v>
                </c:pt>
                <c:pt idx="518">
                  <c:v>1629.1966367988648</c:v>
                </c:pt>
                <c:pt idx="519">
                  <c:v>1629.1947680182798</c:v>
                </c:pt>
                <c:pt idx="520">
                  <c:v>1629.3438923171948</c:v>
                </c:pt>
                <c:pt idx="521">
                  <c:v>1629.6468376324099</c:v>
                </c:pt>
                <c:pt idx="522">
                  <c:v>1630.106464383404</c:v>
                </c:pt>
                <c:pt idx="523">
                  <c:v>1630.7256631504338</c:v>
                </c:pt>
                <c:pt idx="524">
                  <c:v>1631.507352072525</c:v>
                </c:pt>
                <c:pt idx="525">
                  <c:v>1632.454473947691</c:v>
                </c:pt>
                <c:pt idx="526">
                  <c:v>1633.5699930161979</c:v>
                </c:pt>
                <c:pt idx="527">
                  <c:v>1634.8568914082161</c:v>
                </c:pt>
                <c:pt idx="528">
                  <c:v>1636.3181652358278</c:v>
                </c:pt>
                <c:pt idx="529">
                  <c:v>1637.956820309445</c:v>
                </c:pt>
                <c:pt idx="530">
                  <c:v>1639.7758674579961</c:v>
                </c:pt>
                <c:pt idx="531">
                  <c:v>1641.7783174323008</c:v>
                </c:pt>
                <c:pt idx="532">
                  <c:v>1643.9671753706991</c:v>
                </c:pt>
                <c:pt idx="533">
                  <c:v>1646.3454348059654</c:v>
                </c:pt>
                <c:pt idx="534">
                  <c:v>1648.9160711931777</c:v>
                </c:pt>
                <c:pt idx="535">
                  <c:v>1651.6820349373475</c:v>
                </c:pt>
                <c:pt idx="536">
                  <c:v>1654.64624390227</c:v>
                </c:pt>
                <c:pt idx="537">
                  <c:v>1657.8115753798299</c:v>
                </c:pt>
                <c:pt idx="538">
                  <c:v>1661.180857503336</c:v>
                </c:pt>
                <c:pt idx="539">
                  <c:v>1664.756860086891</c:v>
                </c:pt>
                <c:pt idx="540">
                  <c:v>1668.5422848761648</c:v>
                </c:pt>
                <c:pt idx="541">
                  <c:v>1672.5397551971892</c:v>
                </c:pt>
                <c:pt idx="542">
                  <c:v>1676.7518049920841</c:v>
                </c:pt>
                <c:pt idx="543">
                  <c:v>1681.180867233729</c:v>
                </c:pt>
                <c:pt idx="544">
                  <c:v>1685.8292617138</c:v>
                </c:pt>
                <c:pt idx="545">
                  <c:v>1690.6991822029738</c:v>
                </c:pt>
                <c:pt idx="546">
                  <c:v>1695.7926829856251</c:v>
                </c:pt>
                <c:pt idx="547">
                  <c:v>1701.1116647758529</c:v>
                </c:pt>
                <c:pt idx="548">
                  <c:v>1706.6578600273629</c:v>
                </c:pt>
                <c:pt idx="549">
                  <c:v>1712.4328176545009</c:v>
                </c:pt>
                <c:pt idx="550">
                  <c:v>1718.437887188629</c:v>
                </c:pt>
                <c:pt idx="551">
                  <c:v>1724.6742024002749</c:v>
                </c:pt>
                <c:pt idx="552">
                  <c:v>1731.142664425342</c:v>
                </c:pt>
                <c:pt idx="553">
                  <c:v>1737.8439244405808</c:v>
                </c:pt>
                <c:pt idx="554">
                  <c:v>1744.7783659430181</c:v>
                </c:pt>
                <c:pt idx="555">
                  <c:v>1751.9460866959801</c:v>
                </c:pt>
                <c:pt idx="556">
                  <c:v>1759.346880414103</c:v>
                </c:pt>
                <c:pt idx="557">
                  <c:v>1766.9802182692529</c:v>
                </c:pt>
                <c:pt idx="558">
                  <c:v>1774.8452303093127</c:v>
                </c:pt>
                <c:pt idx="559">
                  <c:v>1782.9406868920521</c:v>
                </c:pt>
                <c:pt idx="560">
                  <c:v>1791.2649802463368</c:v>
                </c:pt>
                <c:pt idx="561">
                  <c:v>1799.8161062839079</c:v>
                </c:pt>
                <c:pt idx="562">
                  <c:v>1808.5916467940879</c:v>
                </c:pt>
                <c:pt idx="563">
                  <c:v>1817.5887521647758</c:v>
                </c:pt>
                <c:pt idx="564">
                  <c:v>1826.8041247813178</c:v>
                </c:pt>
                <c:pt idx="565">
                  <c:v>1836.234003264515</c:v>
                </c:pt>
                <c:pt idx="566">
                  <c:v>1845.8741477156948</c:v>
                </c:pt>
                <c:pt idx="567">
                  <c:v>1855.7198261445051</c:v>
                </c:pt>
                <c:pt idx="568">
                  <c:v>1865.7658022594378</c:v>
                </c:pt>
                <c:pt idx="569">
                  <c:v>1876.0063248053898</c:v>
                </c:pt>
                <c:pt idx="570">
                  <c:v>1886.4351186341</c:v>
                </c:pt>
                <c:pt idx="571">
                  <c:v>1897.0453776933321</c:v>
                </c:pt>
                <c:pt idx="572">
                  <c:v>1907.8297601181591</c:v>
                </c:pt>
                <c:pt idx="573">
                  <c:v>1918.780385602844</c:v>
                </c:pt>
                <c:pt idx="574">
                  <c:v>1929.8888352242921</c:v>
                </c:pt>
                <c:pt idx="575">
                  <c:v>1941.146153877741</c:v>
                </c:pt>
                <c:pt idx="576">
                  <c:v>1952.5428554721761</c:v>
                </c:pt>
                <c:pt idx="577">
                  <c:v>1964.0689310167979</c:v>
                </c:pt>
                <c:pt idx="578">
                  <c:v>1975.7138597108451</c:v>
                </c:pt>
                <c:pt idx="579">
                  <c:v>1987.4666231269111</c:v>
                </c:pt>
                <c:pt idx="580">
                  <c:v>1999.3157225533078</c:v>
                </c:pt>
                <c:pt idx="581">
                  <c:v>2011.2491995334678</c:v>
                </c:pt>
                <c:pt idx="582">
                  <c:v>2023.254659610576</c:v>
                </c:pt>
                <c:pt idx="583">
                  <c:v>2035.3192992539348</c:v>
                </c:pt>
                <c:pt idx="584">
                  <c:v>2047.429935909887</c:v>
                </c:pt>
                <c:pt idx="585">
                  <c:v>2059.5730410854803</c:v>
                </c:pt>
                <c:pt idx="586">
                  <c:v>2071.7347763376602</c:v>
                </c:pt>
                <c:pt idx="587">
                  <c:v>2083.901032005137</c:v>
                </c:pt>
                <c:pt idx="588">
                  <c:v>2096.0574684847197</c:v>
                </c:pt>
                <c:pt idx="589">
                  <c:v>2108.1895598206461</c:v>
                </c:pt>
                <c:pt idx="590">
                  <c:v>2120.2826393414389</c:v>
                </c:pt>
                <c:pt idx="591">
                  <c:v>2132.3219470507552</c:v>
                </c:pt>
                <c:pt idx="592">
                  <c:v>2144.2926784500087</c:v>
                </c:pt>
                <c:pt idx="593">
                  <c:v>2156.1800344477397</c:v>
                </c:pt>
                <c:pt idx="594">
                  <c:v>2167.9692719909499</c:v>
                </c:pt>
                <c:pt idx="595">
                  <c:v>2179.6457550386731</c:v>
                </c:pt>
                <c:pt idx="596">
                  <c:v>2191.1950054878789</c:v>
                </c:pt>
                <c:pt idx="597">
                  <c:v>2202.6027536568499</c:v>
                </c:pt>
                <c:pt idx="598">
                  <c:v>2213.854987931601</c:v>
                </c:pt>
                <c:pt idx="599">
                  <c:v>2224.9380031866003</c:v>
                </c:pt>
                <c:pt idx="600">
                  <c:v>2235.8384476025622</c:v>
                </c:pt>
                <c:pt idx="601">
                  <c:v>2246.5433675198201</c:v>
                </c:pt>
                <c:pt idx="602">
                  <c:v>2257.0402499878887</c:v>
                </c:pt>
                <c:pt idx="603">
                  <c:v>2267.3170626971423</c:v>
                </c:pt>
                <c:pt idx="604">
                  <c:v>2277.362291008531</c:v>
                </c:pt>
                <c:pt idx="605">
                  <c:v>2287.1649718313861</c:v>
                </c:pt>
                <c:pt idx="606">
                  <c:v>2296.7147241344701</c:v>
                </c:pt>
                <c:pt idx="607">
                  <c:v>2306.0017759155912</c:v>
                </c:pt>
                <c:pt idx="608">
                  <c:v>2315.0169874940807</c:v>
                </c:pt>
                <c:pt idx="609">
                  <c:v>2323.751871031981</c:v>
                </c:pt>
                <c:pt idx="610">
                  <c:v>2332.1986062306642</c:v>
                </c:pt>
                <c:pt idx="611">
                  <c:v>2340.3500521902047</c:v>
                </c:pt>
                <c:pt idx="612">
                  <c:v>2348.1997554578047</c:v>
                </c:pt>
                <c:pt idx="613">
                  <c:v>2355.7419543296587</c:v>
                </c:pt>
                <c:pt idx="614">
                  <c:v>2362.9715795043276</c:v>
                </c:pt>
                <c:pt idx="615">
                  <c:v>2369.884251219331</c:v>
                </c:pt>
                <c:pt idx="616">
                  <c:v>2376.4762730311722</c:v>
                </c:pt>
                <c:pt idx="617">
                  <c:v>2382.7446224232262</c:v>
                </c:pt>
                <c:pt idx="618">
                  <c:v>2388.6869384500847</c:v>
                </c:pt>
                <c:pt idx="619">
                  <c:v>2394.3015066422277</c:v>
                </c:pt>
                <c:pt idx="620">
                  <c:v>2399.5872414110113</c:v>
                </c:pt>
                <c:pt idx="621">
                  <c:v>2404.5436662034062</c:v>
                </c:pt>
                <c:pt idx="622">
                  <c:v>2409.1708916610087</c:v>
                </c:pt>
                <c:pt idx="623">
                  <c:v>2413.4695920440822</c:v>
                </c:pt>
                <c:pt idx="624">
                  <c:v>2417.4409801773231</c:v>
                </c:pt>
                <c:pt idx="625">
                  <c:v>2421.0867811732337</c:v>
                </c:pt>
                <c:pt idx="626">
                  <c:v>2424.40920518145</c:v>
                </c:pt>
                <c:pt idx="627">
                  <c:v>2427.4109194042462</c:v>
                </c:pt>
                <c:pt idx="628">
                  <c:v>2430.095019607586</c:v>
                </c:pt>
                <c:pt idx="629">
                  <c:v>2432.4650013444852</c:v>
                </c:pt>
                <c:pt idx="630">
                  <c:v>2434.5247310940649</c:v>
                </c:pt>
                <c:pt idx="631">
                  <c:v>2436.27841750364</c:v>
                </c:pt>
                <c:pt idx="632">
                  <c:v>2437.7305829067791</c:v>
                </c:pt>
                <c:pt idx="633">
                  <c:v>2438.8860352729512</c:v>
                </c:pt>
                <c:pt idx="634">
                  <c:v>2439.7498407284402</c:v>
                </c:pt>
                <c:pt idx="635">
                  <c:v>2440.3272967719472</c:v>
                </c:pt>
                <c:pt idx="636">
                  <c:v>2440.6239062911932</c:v>
                </c:pt>
                <c:pt idx="637">
                  <c:v>2440.6453524729172</c:v>
                </c:pt>
                <c:pt idx="638">
                  <c:v>2440.3974746816662</c:v>
                </c:pt>
                <c:pt idx="639">
                  <c:v>2439.8862453692795</c:v>
                </c:pt>
                <c:pt idx="640">
                  <c:v>2439.1177480637957</c:v>
                </c:pt>
                <c:pt idx="641">
                  <c:v>2438.0981564727072</c:v>
                </c:pt>
                <c:pt idx="642">
                  <c:v>2436.8337147252209</c:v>
                </c:pt>
                <c:pt idx="643">
                  <c:v>2435.3307187660312</c:v>
                </c:pt>
                <c:pt idx="644">
                  <c:v>2433.5954989047759</c:v>
                </c:pt>
                <c:pt idx="645">
                  <c:v>2431.634403515352</c:v>
                </c:pt>
                <c:pt idx="646">
                  <c:v>2429.4537838728384</c:v>
                </c:pt>
                <c:pt idx="647">
                  <c:v>2427.0599801079161</c:v>
                </c:pt>
                <c:pt idx="648">
                  <c:v>2424.4593082539823</c:v>
                </c:pt>
                <c:pt idx="649">
                  <c:v>2421.6580483555617</c:v>
                </c:pt>
                <c:pt idx="650">
                  <c:v>2418.6624336048417</c:v>
                </c:pt>
                <c:pt idx="651">
                  <c:v>2415.4786404671404</c:v>
                </c:pt>
                <c:pt idx="652">
                  <c:v>2412.1127797558697</c:v>
                </c:pt>
                <c:pt idx="653">
                  <c:v>2408.570888613544</c:v>
                </c:pt>
                <c:pt idx="654">
                  <c:v>2404.8589233557382</c:v>
                </c:pt>
                <c:pt idx="655">
                  <c:v>2400.9827531323922</c:v>
                </c:pt>
                <c:pt idx="656">
                  <c:v>2396.9481543616057</c:v>
                </c:pt>
                <c:pt idx="657">
                  <c:v>2392.7608058904639</c:v>
                </c:pt>
                <c:pt idx="658">
                  <c:v>2388.4262848379408</c:v>
                </c:pt>
                <c:pt idx="659">
                  <c:v>2383.9500630756011</c:v>
                </c:pt>
                <c:pt idx="660">
                  <c:v>2379.3375043025799</c:v>
                </c:pt>
                <c:pt idx="661">
                  <c:v>2374.593861672764</c:v>
                </c:pt>
                <c:pt idx="662">
                  <c:v>2369.7242759332539</c:v>
                </c:pt>
                <c:pt idx="663">
                  <c:v>2364.7337740341222</c:v>
                </c:pt>
                <c:pt idx="664">
                  <c:v>2359.6272681723408</c:v>
                </c:pt>
                <c:pt idx="665">
                  <c:v>2354.4095552331009</c:v>
                </c:pt>
                <c:pt idx="666">
                  <c:v>2349.0853165940657</c:v>
                </c:pt>
                <c:pt idx="667">
                  <c:v>2343.6591182600423</c:v>
                </c:pt>
                <c:pt idx="668">
                  <c:v>2338.135411296812</c:v>
                </c:pt>
                <c:pt idx="669">
                  <c:v>2332.5185325350299</c:v>
                </c:pt>
                <c:pt idx="670">
                  <c:v>2326.8127055164055</c:v>
                </c:pt>
                <c:pt idx="671">
                  <c:v>2321.0220416572238</c:v>
                </c:pt>
                <c:pt idx="672">
                  <c:v>2315.1505416041068</c:v>
                </c:pt>
                <c:pt idx="673">
                  <c:v>2309.2020967602089</c:v>
                </c:pt>
                <c:pt idx="674">
                  <c:v>2303.1804909609637</c:v>
                </c:pt>
                <c:pt idx="675">
                  <c:v>2297.0894022798821</c:v>
                </c:pt>
                <c:pt idx="676">
                  <c:v>2290.9324049466181</c:v>
                </c:pt>
                <c:pt idx="677">
                  <c:v>2284.7129713608788</c:v>
                </c:pt>
                <c:pt idx="678">
                  <c:v>2278.4344741869809</c:v>
                </c:pt>
                <c:pt idx="679">
                  <c:v>2272.1001885152132</c:v>
                </c:pt>
                <c:pt idx="680">
                  <c:v>2265.7132940773022</c:v>
                </c:pt>
                <c:pt idx="681">
                  <c:v>2259.2768775044101</c:v>
                </c:pt>
                <c:pt idx="682">
                  <c:v>2252.7939346171911</c:v>
                </c:pt>
                <c:pt idx="683">
                  <c:v>2246.2673727383212</c:v>
                </c:pt>
                <c:pt idx="684">
                  <c:v>2239.700013018944</c:v>
                </c:pt>
                <c:pt idx="685">
                  <c:v>2233.0945927713183</c:v>
                </c:pt>
                <c:pt idx="686">
                  <c:v>2226.4537678006004</c:v>
                </c:pt>
                <c:pt idx="687">
                  <c:v>2219.7801147297737</c:v>
                </c:pt>
                <c:pt idx="688">
                  <c:v>2213.0761333122859</c:v>
                </c:pt>
                <c:pt idx="689">
                  <c:v>2206.3442487267707</c:v>
                </c:pt>
                <c:pt idx="690">
                  <c:v>2199.5868138511401</c:v>
                </c:pt>
                <c:pt idx="691">
                  <c:v>2192.8061115103346</c:v>
                </c:pt>
                <c:pt idx="692">
                  <c:v>2186.0043566963022</c:v>
                </c:pt>
                <c:pt idx="693">
                  <c:v>2179.1836987564557</c:v>
                </c:pt>
                <c:pt idx="694">
                  <c:v>2172.3462235482552</c:v>
                </c:pt>
                <c:pt idx="695">
                  <c:v>2165.4939555584097</c:v>
                </c:pt>
                <c:pt idx="696">
                  <c:v>2158.6288599846225</c:v>
                </c:pt>
                <c:pt idx="697">
                  <c:v>2151.752844779191</c:v>
                </c:pt>
                <c:pt idx="698">
                  <c:v>2144.8677626522922</c:v>
                </c:pt>
                <c:pt idx="699">
                  <c:v>2137.975413035686</c:v>
                </c:pt>
                <c:pt idx="700">
                  <c:v>2131.0775440050211</c:v>
                </c:pt>
                <c:pt idx="701">
                  <c:v>2124.1758541613731</c:v>
                </c:pt>
                <c:pt idx="702">
                  <c:v>2117.271994471067</c:v>
                </c:pt>
                <c:pt idx="703">
                  <c:v>2110.3675700645572</c:v>
                </c:pt>
                <c:pt idx="704">
                  <c:v>2103.4641419941017</c:v>
                </c:pt>
                <c:pt idx="705">
                  <c:v>2096.5632289507739</c:v>
                </c:pt>
                <c:pt idx="706">
                  <c:v>2089.66630894114</c:v>
                </c:pt>
                <c:pt idx="707">
                  <c:v>2082.7748209242404</c:v>
                </c:pt>
                <c:pt idx="708">
                  <c:v>2075.8901664096002</c:v>
                </c:pt>
                <c:pt idx="709">
                  <c:v>2069.0137110166011</c:v>
                </c:pt>
                <c:pt idx="710">
                  <c:v>2062.1467859966569</c:v>
                </c:pt>
                <c:pt idx="711">
                  <c:v>2055.2906897186622</c:v>
                </c:pt>
                <c:pt idx="712">
                  <c:v>2048.4466891183301</c:v>
                </c:pt>
                <c:pt idx="713">
                  <c:v>2041.616021113108</c:v>
                </c:pt>
                <c:pt idx="714">
                  <c:v>2034.7998939829961</c:v>
                </c:pt>
                <c:pt idx="715">
                  <c:v>2027.9994887188548</c:v>
                </c:pt>
                <c:pt idx="716">
                  <c:v>2021.2159603386701</c:v>
                </c:pt>
                <c:pt idx="717">
                  <c:v>2014.4504391732501</c:v>
                </c:pt>
                <c:pt idx="718">
                  <c:v>2007.7040321223178</c:v>
                </c:pt>
                <c:pt idx="719">
                  <c:v>2000.9778238820661</c:v>
                </c:pt>
                <c:pt idx="720">
                  <c:v>1994.2728781452761</c:v>
                </c:pt>
                <c:pt idx="721">
                  <c:v>1987.5902387751278</c:v>
                </c:pt>
                <c:pt idx="722">
                  <c:v>1980.930930953795</c:v>
                </c:pt>
                <c:pt idx="723">
                  <c:v>1974.2959623068641</c:v>
                </c:pt>
                <c:pt idx="724">
                  <c:v>1967.686324004781</c:v>
                </c:pt>
                <c:pt idx="725">
                  <c:v>1961.1029918423178</c:v>
                </c:pt>
                <c:pt idx="726">
                  <c:v>1954.546927297175</c:v>
                </c:pt>
                <c:pt idx="727">
                  <c:v>1948.0190785688048</c:v>
                </c:pt>
                <c:pt idx="728">
                  <c:v>1941.5203815984898</c:v>
                </c:pt>
                <c:pt idx="729">
                  <c:v>1935.0517610717411</c:v>
                </c:pt>
                <c:pt idx="730">
                  <c:v>1928.6141314040278</c:v>
                </c:pt>
                <c:pt idx="731">
                  <c:v>1922.208397710918</c:v>
                </c:pt>
                <c:pt idx="732">
                  <c:v>1915.8354567635581</c:v>
                </c:pt>
                <c:pt idx="733">
                  <c:v>1909.496197930556</c:v>
                </c:pt>
                <c:pt idx="734">
                  <c:v>1903.1915041072059</c:v>
                </c:pt>
                <c:pt idx="735">
                  <c:v>1896.92225263304</c:v>
                </c:pt>
                <c:pt idx="736">
                  <c:v>1890.6893161986297</c:v>
                </c:pt>
                <c:pt idx="737">
                  <c:v>1884.4935637426702</c:v>
                </c:pt>
                <c:pt idx="738">
                  <c:v>1878.335861339928</c:v>
                </c:pt>
                <c:pt idx="739">
                  <c:v>1872.2170730816717</c:v>
                </c:pt>
                <c:pt idx="740">
                  <c:v>1866.138061948423</c:v>
                </c:pt>
                <c:pt idx="741">
                  <c:v>1860.0996906770379</c:v>
                </c:pt>
                <c:pt idx="742">
                  <c:v>1854.102822621958</c:v>
                </c:pt>
                <c:pt idx="743">
                  <c:v>1848.1483226121898</c:v>
                </c:pt>
                <c:pt idx="744">
                  <c:v>1842.2370578044461</c:v>
                </c:pt>
                <c:pt idx="745">
                  <c:v>1836.3698985333624</c:v>
                </c:pt>
                <c:pt idx="746">
                  <c:v>1830.5477191596551</c:v>
                </c:pt>
                <c:pt idx="747">
                  <c:v>1824.7713989166728</c:v>
                </c:pt>
                <c:pt idx="748">
                  <c:v>1819.041822756609</c:v>
                </c:pt>
                <c:pt idx="749">
                  <c:v>1813.359882196552</c:v>
                </c:pt>
                <c:pt idx="750">
                  <c:v>1807.7264761654631</c:v>
                </c:pt>
                <c:pt idx="751">
                  <c:v>1802.1425118525808</c:v>
                </c:pt>
                <c:pt idx="752">
                  <c:v>1796.6089055579928</c:v>
                </c:pt>
                <c:pt idx="753">
                  <c:v>1791.126583545996</c:v>
                </c:pt>
                <c:pt idx="754">
                  <c:v>1785.6964829018548</c:v>
                </c:pt>
                <c:pt idx="755">
                  <c:v>1780.3195523926111</c:v>
                </c:pt>
                <c:pt idx="756">
                  <c:v>1774.9967533324061</c:v>
                </c:pt>
                <c:pt idx="757">
                  <c:v>1769.729060453001</c:v>
                </c:pt>
                <c:pt idx="758">
                  <c:v>1764.5174627799299</c:v>
                </c:pt>
                <c:pt idx="759">
                  <c:v>1759.362964514748</c:v>
                </c:pt>
                <c:pt idx="760">
                  <c:v>1754.2665859239357</c:v>
                </c:pt>
                <c:pt idx="761">
                  <c:v>1749.2293642347129</c:v>
                </c:pt>
                <c:pt idx="762">
                  <c:v>1744.2523545384404</c:v>
                </c:pt>
                <c:pt idx="763">
                  <c:v>1739.336630701591</c:v>
                </c:pt>
                <c:pt idx="764">
                  <c:v>1734.4832862847809</c:v>
                </c:pt>
                <c:pt idx="765">
                  <c:v>1729.6934354702748</c:v>
                </c:pt>
                <c:pt idx="766">
                  <c:v>1724.968213997859</c:v>
                </c:pt>
                <c:pt idx="767">
                  <c:v>1720.3087801094441</c:v>
                </c:pt>
                <c:pt idx="768">
                  <c:v>1715.716315502475</c:v>
                </c:pt>
                <c:pt idx="769">
                  <c:v>1711.1920262921201</c:v>
                </c:pt>
                <c:pt idx="770">
                  <c:v>1706.7371439823651</c:v>
                </c:pt>
                <c:pt idx="771">
                  <c:v>1702.3529264455799</c:v>
                </c:pt>
                <c:pt idx="772">
                  <c:v>1698.04065891091</c:v>
                </c:pt>
                <c:pt idx="773">
                  <c:v>1693.8016549607271</c:v>
                </c:pt>
                <c:pt idx="774">
                  <c:v>1689.637257535011</c:v>
                </c:pt>
                <c:pt idx="775">
                  <c:v>1685.5488399433791</c:v>
                </c:pt>
                <c:pt idx="776">
                  <c:v>1681.5378068837781</c:v>
                </c:pt>
                <c:pt idx="777">
                  <c:v>1677.6055954676415</c:v>
                </c:pt>
                <c:pt idx="778">
                  <c:v>1673.7536762503478</c:v>
                </c:pt>
                <c:pt idx="779">
                  <c:v>1669.98355426643</c:v>
                </c:pt>
                <c:pt idx="780">
                  <c:v>1666.2967700679801</c:v>
                </c:pt>
                <c:pt idx="781">
                  <c:v>1662.694900765513</c:v>
                </c:pt>
                <c:pt idx="782">
                  <c:v>1659.1795610696131</c:v>
                </c:pt>
                <c:pt idx="783">
                  <c:v>1655.7524043318324</c:v>
                </c:pt>
                <c:pt idx="784">
                  <c:v>1652.4151235832421</c:v>
                </c:pt>
                <c:pt idx="785">
                  <c:v>1649.1694525682299</c:v>
                </c:pt>
                <c:pt idx="786">
                  <c:v>1646.0171667720931</c:v>
                </c:pt>
                <c:pt idx="787">
                  <c:v>1642.9600844390991</c:v>
                </c:pt>
                <c:pt idx="788">
                  <c:v>1640.0000675790041</c:v>
                </c:pt>
                <c:pt idx="789">
                  <c:v>1637.1390229587048</c:v>
                </c:pt>
                <c:pt idx="790">
                  <c:v>1634.378903075853</c:v>
                </c:pt>
                <c:pt idx="791">
                  <c:v>1631.721707110803</c:v>
                </c:pt>
                <c:pt idx="792">
                  <c:v>1629.1694818529504</c:v>
                </c:pt>
                <c:pt idx="793">
                  <c:v>1626.7243225972318</c:v>
                </c:pt>
                <c:pt idx="794">
                  <c:v>1624.3883740059148</c:v>
                </c:pt>
                <c:pt idx="795">
                  <c:v>1622.1638309307198</c:v>
                </c:pt>
                <c:pt idx="796">
                  <c:v>1620.052939189746</c:v>
                </c:pt>
                <c:pt idx="797">
                  <c:v>1618.0579962929398</c:v>
                </c:pt>
                <c:pt idx="798">
                  <c:v>1616.1813521098418</c:v>
                </c:pt>
                <c:pt idx="799">
                  <c:v>1614.4254094724051</c:v>
                </c:pt>
                <c:pt idx="800">
                  <c:v>1612.7926247051801</c:v>
                </c:pt>
                <c:pt idx="801">
                  <c:v>1611.285508074918</c:v>
                </c:pt>
                <c:pt idx="802">
                  <c:v>1609.9066241504031</c:v>
                </c:pt>
                <c:pt idx="803">
                  <c:v>1608.6585920632151</c:v>
                </c:pt>
                <c:pt idx="804">
                  <c:v>1607.544085659124</c:v>
                </c:pt>
                <c:pt idx="805">
                  <c:v>1606.565833529165</c:v>
                </c:pt>
                <c:pt idx="806">
                  <c:v>1605.7266189086931</c:v>
                </c:pt>
                <c:pt idx="807">
                  <c:v>1605.0292794318709</c:v>
                </c:pt>
                <c:pt idx="808">
                  <c:v>1604.4767067282742</c:v>
                </c:pt>
                <c:pt idx="809">
                  <c:v>1604.0718458472641</c:v>
                </c:pt>
                <c:pt idx="810">
                  <c:v>1603.8176944952911</c:v>
                </c:pt>
                <c:pt idx="811">
                  <c:v>1603.717302069628</c:v>
                </c:pt>
                <c:pt idx="812">
                  <c:v>1603.7737684720009</c:v>
                </c:pt>
                <c:pt idx="813">
                  <c:v>1603.9902426838048</c:v>
                </c:pt>
                <c:pt idx="814">
                  <c:v>1604.3699210841201</c:v>
                </c:pt>
                <c:pt idx="815">
                  <c:v>1604.9160454904711</c:v>
                </c:pt>
                <c:pt idx="816">
                  <c:v>1605.6319009014098</c:v>
                </c:pt>
                <c:pt idx="817">
                  <c:v>1606.5208129189598</c:v>
                </c:pt>
                <c:pt idx="818">
                  <c:v>1607.5861448278827</c:v>
                </c:pt>
                <c:pt idx="819">
                  <c:v>1608.8312943079798</c:v>
                </c:pt>
                <c:pt idx="820">
                  <c:v>1610.2596897543881</c:v>
                </c:pt>
                <c:pt idx="821">
                  <c:v>1611.874786180374</c:v>
                </c:pt>
                <c:pt idx="822">
                  <c:v>1613.6800606759148</c:v>
                </c:pt>
                <c:pt idx="823">
                  <c:v>1615.6790073948328</c:v>
                </c:pt>
                <c:pt idx="824">
                  <c:v>1617.875132042652</c:v>
                </c:pt>
                <c:pt idx="825">
                  <c:v>1620.2719458367308</c:v>
                </c:pt>
                <c:pt idx="826">
                  <c:v>1622.8729589099978</c:v>
                </c:pt>
                <c:pt idx="827">
                  <c:v>1625.6816731293559</c:v>
                </c:pt>
                <c:pt idx="828">
                  <c:v>1628.7015742999408</c:v>
                </c:pt>
                <c:pt idx="829">
                  <c:v>1631.9361237266837</c:v>
                </c:pt>
                <c:pt idx="830">
                  <c:v>1635.3887491050959</c:v>
                </c:pt>
                <c:pt idx="831">
                  <c:v>1639.0628347144348</c:v>
                </c:pt>
                <c:pt idx="832">
                  <c:v>1642.9617108869429</c:v>
                </c:pt>
                <c:pt idx="833">
                  <c:v>1647.0886427293099</c:v>
                </c:pt>
                <c:pt idx="834">
                  <c:v>1651.4468180740021</c:v>
                </c:pt>
                <c:pt idx="835">
                  <c:v>1656.0393346408298</c:v>
                </c:pt>
                <c:pt idx="836">
                  <c:v>1660.869186392295</c:v>
                </c:pt>
                <c:pt idx="837">
                  <c:v>1665.9392490697751</c:v>
                </c:pt>
                <c:pt idx="838">
                  <c:v>1671.252264902047</c:v>
                </c:pt>
                <c:pt idx="839">
                  <c:v>1676.81082648249</c:v>
                </c:pt>
                <c:pt idx="840">
                  <c:v>1682.6173598170308</c:v>
                </c:pt>
                <c:pt idx="841">
                  <c:v>1688.6741065513345</c:v>
                </c:pt>
                <c:pt idx="842">
                  <c:v>1694.9831053930441</c:v>
                </c:pt>
                <c:pt idx="843">
                  <c:v>1701.54617275237</c:v>
                </c:pt>
                <c:pt idx="844">
                  <c:v>1708.3648826343388</c:v>
                </c:pt>
                <c:pt idx="845">
                  <c:v>1715.4405458243</c:v>
                </c:pt>
                <c:pt idx="846">
                  <c:v>1722.7741884196748</c:v>
                </c:pt>
                <c:pt idx="847">
                  <c:v>1730.3665297724351</c:v>
                </c:pt>
                <c:pt idx="848">
                  <c:v>1738.2179599180861</c:v>
                </c:pt>
                <c:pt idx="849">
                  <c:v>1746.3285165806801</c:v>
                </c:pt>
                <c:pt idx="850">
                  <c:v>1754.6978618563348</c:v>
                </c:pt>
                <c:pt idx="851">
                  <c:v>1763.3252586920901</c:v>
                </c:pt>
                <c:pt idx="852">
                  <c:v>1772.2095472912911</c:v>
                </c:pt>
                <c:pt idx="853">
                  <c:v>1781.349121591574</c:v>
                </c:pt>
                <c:pt idx="854">
                  <c:v>1790.7419059763879</c:v>
                </c:pt>
                <c:pt idx="855">
                  <c:v>1800.3853323957228</c:v>
                </c:pt>
                <c:pt idx="856">
                  <c:v>1810.2763180862751</c:v>
                </c:pt>
                <c:pt idx="857">
                  <c:v>1820.4112440950048</c:v>
                </c:pt>
                <c:pt idx="858">
                  <c:v>1830.7859348230841</c:v>
                </c:pt>
                <c:pt idx="859">
                  <c:v>1841.3956388188201</c:v>
                </c:pt>
                <c:pt idx="860">
                  <c:v>1852.235011058583</c:v>
                </c:pt>
                <c:pt idx="861">
                  <c:v>1863.298096962475</c:v>
                </c:pt>
                <c:pt idx="862">
                  <c:v>1874.5783183983538</c:v>
                </c:pt>
                <c:pt idx="863">
                  <c:v>1886.068461930246</c:v>
                </c:pt>
                <c:pt idx="864">
                  <c:v>1897.7606695679851</c:v>
                </c:pt>
                <c:pt idx="865">
                  <c:v>1909.6464322722188</c:v>
                </c:pt>
                <c:pt idx="866">
                  <c:v>1921.716586461632</c:v>
                </c:pt>
                <c:pt idx="867">
                  <c:v>1933.961313758874</c:v>
                </c:pt>
                <c:pt idx="868">
                  <c:v>1946.3701441976548</c:v>
                </c:pt>
                <c:pt idx="869">
                  <c:v>1958.931963092826</c:v>
                </c:pt>
                <c:pt idx="870">
                  <c:v>1971.6350217533591</c:v>
                </c:pt>
                <c:pt idx="871">
                  <c:v>1984.4669521892022</c:v>
                </c:pt>
                <c:pt idx="872">
                  <c:v>1997.4147859308271</c:v>
                </c:pt>
                <c:pt idx="873">
                  <c:v>2010.4649770442761</c:v>
                </c:pt>
                <c:pt idx="874">
                  <c:v>2023.6034293832997</c:v>
                </c:pt>
                <c:pt idx="875">
                  <c:v>2036.8155280775359</c:v>
                </c:pt>
                <c:pt idx="876">
                  <c:v>2050.0861752078349</c:v>
                </c:pt>
                <c:pt idx="877">
                  <c:v>2063.3998295719352</c:v>
                </c:pt>
                <c:pt idx="878">
                  <c:v>2076.740550392271</c:v>
                </c:pt>
                <c:pt idx="879">
                  <c:v>2090.092044767156</c:v>
                </c:pt>
                <c:pt idx="880">
                  <c:v>2103.437718615166</c:v>
                </c:pt>
                <c:pt idx="881">
                  <c:v>2116.7607308126558</c:v>
                </c:pt>
                <c:pt idx="882">
                  <c:v>2130.0440501772209</c:v>
                </c:pt>
                <c:pt idx="883">
                  <c:v>2143.2705149039152</c:v>
                </c:pt>
                <c:pt idx="884">
                  <c:v>2156.4228940222247</c:v>
                </c:pt>
                <c:pt idx="885">
                  <c:v>2169.4839504049742</c:v>
                </c:pt>
                <c:pt idx="886">
                  <c:v>2182.4365048314007</c:v>
                </c:pt>
                <c:pt idx="887">
                  <c:v>2195.2635005833054</c:v>
                </c:pt>
                <c:pt idx="888">
                  <c:v>2207.9480680381907</c:v>
                </c:pt>
                <c:pt idx="889">
                  <c:v>2220.4735887138058</c:v>
                </c:pt>
                <c:pt idx="890">
                  <c:v>2232.8237582203833</c:v>
                </c:pt>
                <c:pt idx="891">
                  <c:v>2244.9826475833752</c:v>
                </c:pt>
                <c:pt idx="892">
                  <c:v>2256.9347624169932</c:v>
                </c:pt>
                <c:pt idx="893">
                  <c:v>2268.665099451418</c:v>
                </c:pt>
                <c:pt idx="894">
                  <c:v>2280.1591999495322</c:v>
                </c:pt>
                <c:pt idx="895">
                  <c:v>2291.4031995858722</c:v>
                </c:pt>
                <c:pt idx="896">
                  <c:v>2302.3838744053169</c:v>
                </c:pt>
                <c:pt idx="897">
                  <c:v>2313.0886825280377</c:v>
                </c:pt>
                <c:pt idx="898">
                  <c:v>2323.5058013207886</c:v>
                </c:pt>
                <c:pt idx="899">
                  <c:v>2333.6241598106649</c:v>
                </c:pt>
                <c:pt idx="900">
                  <c:v>2343.433466176386</c:v>
                </c:pt>
                <c:pt idx="901">
                  <c:v>2352.9242302108942</c:v>
                </c:pt>
                <c:pt idx="902">
                  <c:v>2362.0877807082488</c:v>
                </c:pt>
                <c:pt idx="903">
                  <c:v>2370.9162777847459</c:v>
                </c:pt>
                <c:pt idx="904">
                  <c:v>2379.4027202004172</c:v>
                </c:pt>
                <c:pt idx="905">
                  <c:v>2387.5409477980347</c:v>
                </c:pt>
                <c:pt idx="906">
                  <c:v>2395.3256392253652</c:v>
                </c:pt>
                <c:pt idx="907">
                  <c:v>2402.7523051493399</c:v>
                </c:pt>
                <c:pt idx="908">
                  <c:v>2409.8172772094758</c:v>
                </c:pt>
                <c:pt idx="909">
                  <c:v>2416.5176929898712</c:v>
                </c:pt>
                <c:pt idx="910">
                  <c:v>2422.8514773173133</c:v>
                </c:pt>
                <c:pt idx="911">
                  <c:v>2428.8173202120665</c:v>
                </c:pt>
                <c:pt idx="912">
                  <c:v>2434.4146518359812</c:v>
                </c:pt>
                <c:pt idx="913">
                  <c:v>2439.6436147900117</c:v>
                </c:pt>
                <c:pt idx="914">
                  <c:v>2444.5050341187248</c:v>
                </c:pt>
                <c:pt idx="915">
                  <c:v>2449.000385378909</c:v>
                </c:pt>
                <c:pt idx="916">
                  <c:v>2453.1317611236277</c:v>
                </c:pt>
                <c:pt idx="917">
                  <c:v>2456.9018361443664</c:v>
                </c:pt>
                <c:pt idx="918">
                  <c:v>2460.3138318002002</c:v>
                </c:pt>
                <c:pt idx="919">
                  <c:v>2463.3714797484422</c:v>
                </c:pt>
                <c:pt idx="920">
                  <c:v>2466.0789853709739</c:v>
                </c:pt>
                <c:pt idx="921">
                  <c:v>2468.440991171014</c:v>
                </c:pt>
                <c:pt idx="922">
                  <c:v>2470.4625403931641</c:v>
                </c:pt>
                <c:pt idx="923">
                  <c:v>2472.1490410959477</c:v>
                </c:pt>
                <c:pt idx="924">
                  <c:v>2473.506230883062</c:v>
                </c:pt>
                <c:pt idx="925">
                  <c:v>2474.5401424751722</c:v>
                </c:pt>
                <c:pt idx="926">
                  <c:v>2475.2570702816702</c:v>
                </c:pt>
                <c:pt idx="927">
                  <c:v>2475.6635381074652</c:v>
                </c:pt>
                <c:pt idx="928">
                  <c:v>2475.7662681087281</c:v>
                </c:pt>
                <c:pt idx="929">
                  <c:v>2475.5721510901221</c:v>
                </c:pt>
                <c:pt idx="930">
                  <c:v>2475.0882182150517</c:v>
                </c:pt>
                <c:pt idx="931">
                  <c:v>2474.3216141841804</c:v>
                </c:pt>
                <c:pt idx="932">
                  <c:v>2473.2795719172032</c:v>
                </c:pt>
                <c:pt idx="933">
                  <c:v>2471.9693887596304</c:v>
                </c:pt>
                <c:pt idx="934">
                  <c:v>2470.3984042208731</c:v>
                </c:pt>
                <c:pt idx="935">
                  <c:v>2468.5739792372046</c:v>
                </c:pt>
                <c:pt idx="936">
                  <c:v>2466.5034769427702</c:v>
                </c:pt>
                <c:pt idx="937">
                  <c:v>2464.1942449212147</c:v>
                </c:pt>
                <c:pt idx="938">
                  <c:v>2461.6535989021322</c:v>
                </c:pt>
                <c:pt idx="939">
                  <c:v>2458.888807860244</c:v>
                </c:pt>
                <c:pt idx="940">
                  <c:v>2455.9070804685439</c:v>
                </c:pt>
                <c:pt idx="941">
                  <c:v>2452.7155528523208</c:v>
                </c:pt>
                <c:pt idx="942">
                  <c:v>2449.321277587102</c:v>
                </c:pt>
                <c:pt idx="943">
                  <c:v>2445.7312138815309</c:v>
                </c:pt>
                <c:pt idx="944">
                  <c:v>2441.9522188829583</c:v>
                </c:pt>
                <c:pt idx="945">
                  <c:v>2437.9910400442982</c:v>
                </c:pt>
                <c:pt idx="946">
                  <c:v>2433.8543084884591</c:v>
                </c:pt>
                <c:pt idx="947">
                  <c:v>2429.5485333083861</c:v>
                </c:pt>
                <c:pt idx="948">
                  <c:v>2425.0800967405412</c:v>
                </c:pt>
                <c:pt idx="949">
                  <c:v>2420.4552501508952</c:v>
                </c:pt>
                <c:pt idx="950">
                  <c:v>2415.6801107745709</c:v>
                </c:pt>
                <c:pt idx="951">
                  <c:v>2410.7606591511899</c:v>
                </c:pt>
                <c:pt idx="952">
                  <c:v>2405.7027372012662</c:v>
                </c:pt>
                <c:pt idx="953">
                  <c:v>2400.5120468892333</c:v>
                </c:pt>
                <c:pt idx="954">
                  <c:v>2395.1941494236748</c:v>
                </c:pt>
                <c:pt idx="955">
                  <c:v>2389.7544649457527</c:v>
                </c:pt>
                <c:pt idx="956">
                  <c:v>2384.1982726595752</c:v>
                </c:pt>
                <c:pt idx="957">
                  <c:v>2378.5307113622202</c:v>
                </c:pt>
                <c:pt idx="958">
                  <c:v>2372.7567803321617</c:v>
                </c:pt>
                <c:pt idx="959">
                  <c:v>2366.8813405379524</c:v>
                </c:pt>
                <c:pt idx="960">
                  <c:v>2360.9091161315669</c:v>
                </c:pt>
                <c:pt idx="961">
                  <c:v>2354.8446961933141</c:v>
                </c:pt>
                <c:pt idx="962">
                  <c:v>2348.6925366975433</c:v>
                </c:pt>
                <c:pt idx="963">
                  <c:v>2342.4569626697698</c:v>
                </c:pt>
                <c:pt idx="964">
                  <c:v>2336.1421705102862</c:v>
                </c:pt>
                <c:pt idx="965">
                  <c:v>2329.7522304584459</c:v>
                </c:pt>
                <c:pt idx="966">
                  <c:v>2323.2910891764459</c:v>
                </c:pt>
                <c:pt idx="967">
                  <c:v>2316.7625724315922</c:v>
                </c:pt>
                <c:pt idx="968">
                  <c:v>2310.1703878586682</c:v>
                </c:pt>
                <c:pt idx="969">
                  <c:v>2303.5181277854504</c:v>
                </c:pt>
                <c:pt idx="970">
                  <c:v>2296.8092721059302</c:v>
                </c:pt>
                <c:pt idx="971">
                  <c:v>2290.047191187507</c:v>
                </c:pt>
                <c:pt idx="972">
                  <c:v>2283.2351487995261</c:v>
                </c:pt>
                <c:pt idx="973">
                  <c:v>2276.3763050520442</c:v>
                </c:pt>
                <c:pt idx="974">
                  <c:v>2269.473719334796</c:v>
                </c:pt>
                <c:pt idx="975">
                  <c:v>2262.5303532473563</c:v>
                </c:pt>
                <c:pt idx="976">
                  <c:v>2255.5490735127992</c:v>
                </c:pt>
                <c:pt idx="977">
                  <c:v>2248.53265486791</c:v>
                </c:pt>
                <c:pt idx="978">
                  <c:v>2241.4837829234202</c:v>
                </c:pt>
                <c:pt idx="979">
                  <c:v>2234.4050569897022</c:v>
                </c:pt>
                <c:pt idx="980">
                  <c:v>2227.2989928628649</c:v>
                </c:pt>
                <c:pt idx="981">
                  <c:v>2220.1680255675237</c:v>
                </c:pt>
                <c:pt idx="982">
                  <c:v>2213.0145120529946</c:v>
                </c:pt>
                <c:pt idx="983">
                  <c:v>2205.8407338399884</c:v>
                </c:pt>
                <c:pt idx="984">
                  <c:v>2198.6488996159369</c:v>
                </c:pt>
                <c:pt idx="985">
                  <c:v>2191.4411477770923</c:v>
                </c:pt>
                <c:pt idx="986">
                  <c:v>2184.2195489150781</c:v>
                </c:pt>
                <c:pt idx="987">
                  <c:v>2176.9861082489742</c:v>
                </c:pt>
                <c:pt idx="988">
                  <c:v>2169.7427679999387</c:v>
                </c:pt>
                <c:pt idx="989">
                  <c:v>2162.4914097095962</c:v>
                </c:pt>
                <c:pt idx="990">
                  <c:v>2155.2338565013483</c:v>
                </c:pt>
                <c:pt idx="991">
                  <c:v>2147.9718752848612</c:v>
                </c:pt>
                <c:pt idx="992">
                  <c:v>2140.7071789043762</c:v>
                </c:pt>
                <c:pt idx="993">
                  <c:v>2133.4414282306402</c:v>
                </c:pt>
                <c:pt idx="994">
                  <c:v>2126.1762341979047</c:v>
                </c:pt>
                <c:pt idx="995">
                  <c:v>2118.9131597863152</c:v>
                </c:pt>
                <c:pt idx="996">
                  <c:v>2111.653721950629</c:v>
                </c:pt>
                <c:pt idx="997">
                  <c:v>2104.3993934967962</c:v>
                </c:pt>
                <c:pt idx="998">
                  <c:v>2097.151604906644</c:v>
                </c:pt>
                <c:pt idx="999">
                  <c:v>2089.9117461127412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930240"/>
        <c:axId val="113932160"/>
      </c:lineChart>
      <c:catAx>
        <c:axId val="113930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CA"/>
                </a:pPr>
                <a:r>
                  <a:rPr lang="en-CA"/>
                  <a:t>Time(</a:t>
                </a:r>
                <a:r>
                  <a:rPr lang="en-CA" sz="1000" b="1" i="0" u="none" strike="noStrike" baseline="0"/>
                  <a:t>∆t)</a:t>
                </a:r>
                <a:endParaRPr lang="en-CA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113932160"/>
        <c:crosses val="autoZero"/>
        <c:auto val="1"/>
        <c:lblAlgn val="ctr"/>
        <c:lblOffset val="100"/>
        <c:noMultiLvlLbl val="0"/>
      </c:catAx>
      <c:valAx>
        <c:axId val="113932160"/>
        <c:scaling>
          <c:orientation val="minMax"/>
          <c:max val="6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CA"/>
                </a:pPr>
                <a:r>
                  <a:rPr lang="en-CA"/>
                  <a:t>Population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CA"/>
            </a:pPr>
            <a:endParaRPr lang="en-US"/>
          </a:p>
        </c:txPr>
        <c:crossAx val="113930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956721567009855"/>
          <c:y val="8.3185709965674218E-2"/>
          <c:w val="0.25128203448105374"/>
          <c:h val="0.21206849265734831"/>
        </c:manualLayout>
      </c:layout>
      <c:overlay val="0"/>
      <c:txPr>
        <a:bodyPr/>
        <a:lstStyle/>
        <a:p>
          <a:pPr>
            <a:defRPr lang="en-CA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327A5C-4E31-419B-9CF2-ED0A17E513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0F24DE3-B9CB-47E0-9CD8-7AD221773BCE}">
      <dgm:prSet phldrT="[Text]"/>
      <dgm:spPr/>
      <dgm:t>
        <a:bodyPr/>
        <a:lstStyle/>
        <a:p>
          <a:r>
            <a:rPr lang="en-CA" dirty="0" smtClean="0"/>
            <a:t>Top</a:t>
          </a:r>
          <a:endParaRPr lang="en-CA" dirty="0"/>
        </a:p>
      </dgm:t>
    </dgm:pt>
    <dgm:pt modelId="{AD93D874-1220-4DA9-B6E8-E799BB66D7B8}" type="parTrans" cxnId="{CD1915E7-A68B-43C7-AAF3-49B5D9705C12}">
      <dgm:prSet/>
      <dgm:spPr/>
      <dgm:t>
        <a:bodyPr/>
        <a:lstStyle/>
        <a:p>
          <a:endParaRPr lang="en-CA"/>
        </a:p>
      </dgm:t>
    </dgm:pt>
    <dgm:pt modelId="{A9BC8D44-1BBA-4F2D-8B8B-C8B63C1AF89A}" type="sibTrans" cxnId="{CD1915E7-A68B-43C7-AAF3-49B5D9705C12}">
      <dgm:prSet/>
      <dgm:spPr/>
      <dgm:t>
        <a:bodyPr/>
        <a:lstStyle/>
        <a:p>
          <a:endParaRPr lang="en-CA"/>
        </a:p>
      </dgm:t>
    </dgm:pt>
    <dgm:pt modelId="{71A1A439-55C7-4A08-917A-594BEB301568}">
      <dgm:prSet phldrT="[Text]"/>
      <dgm:spPr/>
      <dgm:t>
        <a:bodyPr/>
        <a:lstStyle/>
        <a:p>
          <a:r>
            <a:rPr lang="en-CA" dirty="0" smtClean="0"/>
            <a:t>A</a:t>
          </a:r>
          <a:endParaRPr lang="en-CA" dirty="0"/>
        </a:p>
      </dgm:t>
    </dgm:pt>
    <dgm:pt modelId="{BC0E3B32-2A08-4D8C-A2B1-BE7A805A026A}" type="parTrans" cxnId="{F172FE24-ACB1-4660-A717-5B8A03B1E9A1}">
      <dgm:prSet/>
      <dgm:spPr/>
      <dgm:t>
        <a:bodyPr/>
        <a:lstStyle/>
        <a:p>
          <a:endParaRPr lang="en-CA"/>
        </a:p>
      </dgm:t>
    </dgm:pt>
    <dgm:pt modelId="{89F429B4-7601-4E89-862B-AF248160EC25}" type="sibTrans" cxnId="{F172FE24-ACB1-4660-A717-5B8A03B1E9A1}">
      <dgm:prSet/>
      <dgm:spPr/>
      <dgm:t>
        <a:bodyPr/>
        <a:lstStyle/>
        <a:p>
          <a:endParaRPr lang="en-CA"/>
        </a:p>
      </dgm:t>
    </dgm:pt>
    <dgm:pt modelId="{B5574D9F-D15F-42A8-8829-EC83A97EFDF9}">
      <dgm:prSet phldrT="[Text]"/>
      <dgm:spPr/>
      <dgm:t>
        <a:bodyPr/>
        <a:lstStyle/>
        <a:p>
          <a:r>
            <a:rPr lang="en-CA" dirty="0" smtClean="0"/>
            <a:t>A1</a:t>
          </a:r>
          <a:endParaRPr lang="en-CA" dirty="0"/>
        </a:p>
      </dgm:t>
    </dgm:pt>
    <dgm:pt modelId="{40F9728F-8EA2-4F5D-ABD3-8B99230A944A}" type="parTrans" cxnId="{6D730913-122B-4C71-ADFC-90888797C303}">
      <dgm:prSet/>
      <dgm:spPr/>
      <dgm:t>
        <a:bodyPr/>
        <a:lstStyle/>
        <a:p>
          <a:endParaRPr lang="en-CA"/>
        </a:p>
      </dgm:t>
    </dgm:pt>
    <dgm:pt modelId="{643CA2BC-B32A-4ACE-A99D-22F01D58CD10}" type="sibTrans" cxnId="{6D730913-122B-4C71-ADFC-90888797C303}">
      <dgm:prSet/>
      <dgm:spPr/>
      <dgm:t>
        <a:bodyPr/>
        <a:lstStyle/>
        <a:p>
          <a:endParaRPr lang="en-CA"/>
        </a:p>
      </dgm:t>
    </dgm:pt>
    <dgm:pt modelId="{66ADA3FE-6FC5-4986-855F-3BE6677DFFE9}">
      <dgm:prSet phldrT="[Text]"/>
      <dgm:spPr/>
      <dgm:t>
        <a:bodyPr/>
        <a:lstStyle/>
        <a:p>
          <a:r>
            <a:rPr lang="en-CA" dirty="0" smtClean="0"/>
            <a:t>A2</a:t>
          </a:r>
          <a:endParaRPr lang="en-CA" dirty="0"/>
        </a:p>
      </dgm:t>
    </dgm:pt>
    <dgm:pt modelId="{5872E772-A70A-4AFE-B683-BB1398F13295}" type="parTrans" cxnId="{5F8AED14-1899-426D-B058-118372DCC57E}">
      <dgm:prSet/>
      <dgm:spPr/>
      <dgm:t>
        <a:bodyPr/>
        <a:lstStyle/>
        <a:p>
          <a:endParaRPr lang="en-CA"/>
        </a:p>
      </dgm:t>
    </dgm:pt>
    <dgm:pt modelId="{2AB7A4F4-5373-4AB7-88C2-F807C03FD790}" type="sibTrans" cxnId="{5F8AED14-1899-426D-B058-118372DCC57E}">
      <dgm:prSet/>
      <dgm:spPr/>
      <dgm:t>
        <a:bodyPr/>
        <a:lstStyle/>
        <a:p>
          <a:endParaRPr lang="en-CA"/>
        </a:p>
      </dgm:t>
    </dgm:pt>
    <dgm:pt modelId="{20374102-71AE-4033-95E4-9B5E87E14DCA}">
      <dgm:prSet phldrT="[Text]"/>
      <dgm:spPr/>
      <dgm:t>
        <a:bodyPr/>
        <a:lstStyle/>
        <a:p>
          <a:r>
            <a:rPr lang="en-CA" dirty="0" smtClean="0"/>
            <a:t>B</a:t>
          </a:r>
          <a:endParaRPr lang="en-CA" dirty="0"/>
        </a:p>
      </dgm:t>
    </dgm:pt>
    <dgm:pt modelId="{FFF459E6-3A1A-4F69-BC33-361DD3E1CD00}" type="parTrans" cxnId="{E4D92B41-6B84-4209-B266-7F49A4C1DFD9}">
      <dgm:prSet/>
      <dgm:spPr/>
      <dgm:t>
        <a:bodyPr/>
        <a:lstStyle/>
        <a:p>
          <a:endParaRPr lang="en-CA"/>
        </a:p>
      </dgm:t>
    </dgm:pt>
    <dgm:pt modelId="{F382D7AE-C639-4139-8677-017FCDF695BA}" type="sibTrans" cxnId="{E4D92B41-6B84-4209-B266-7F49A4C1DFD9}">
      <dgm:prSet/>
      <dgm:spPr/>
      <dgm:t>
        <a:bodyPr/>
        <a:lstStyle/>
        <a:p>
          <a:endParaRPr lang="en-CA"/>
        </a:p>
      </dgm:t>
    </dgm:pt>
    <dgm:pt modelId="{2BFD5B25-F05F-4C89-A9D6-6EA857A41AA0}">
      <dgm:prSet phldrT="[Text]"/>
      <dgm:spPr/>
      <dgm:t>
        <a:bodyPr/>
        <a:lstStyle/>
        <a:p>
          <a:r>
            <a:rPr lang="en-CA" dirty="0" smtClean="0"/>
            <a:t>B1</a:t>
          </a:r>
          <a:endParaRPr lang="en-CA" dirty="0"/>
        </a:p>
      </dgm:t>
    </dgm:pt>
    <dgm:pt modelId="{7D306F55-5878-4F2F-BEC7-4FAB644ECD88}" type="parTrans" cxnId="{522888EF-1BA4-4626-963D-BEE36D8D1573}">
      <dgm:prSet/>
      <dgm:spPr/>
      <dgm:t>
        <a:bodyPr/>
        <a:lstStyle/>
        <a:p>
          <a:endParaRPr lang="en-CA"/>
        </a:p>
      </dgm:t>
    </dgm:pt>
    <dgm:pt modelId="{A9466D0F-F799-49CF-88CA-375BD367211A}" type="sibTrans" cxnId="{522888EF-1BA4-4626-963D-BEE36D8D1573}">
      <dgm:prSet/>
      <dgm:spPr/>
      <dgm:t>
        <a:bodyPr/>
        <a:lstStyle/>
        <a:p>
          <a:endParaRPr lang="en-CA"/>
        </a:p>
      </dgm:t>
    </dgm:pt>
    <dgm:pt modelId="{8E1981CA-7935-4277-A104-49714F37151D}">
      <dgm:prSet phldrT="[Text]"/>
      <dgm:spPr/>
      <dgm:t>
        <a:bodyPr/>
        <a:lstStyle/>
        <a:p>
          <a:r>
            <a:rPr lang="en-CA" dirty="0" smtClean="0"/>
            <a:t>B2</a:t>
          </a:r>
          <a:endParaRPr lang="en-CA" dirty="0"/>
        </a:p>
      </dgm:t>
    </dgm:pt>
    <dgm:pt modelId="{EDD6F081-225E-42C3-A594-98E72B1DD190}" type="parTrans" cxnId="{8D9B514D-C532-400C-9C91-E1661BECEB8A}">
      <dgm:prSet/>
      <dgm:spPr/>
      <dgm:t>
        <a:bodyPr/>
        <a:lstStyle/>
        <a:p>
          <a:endParaRPr lang="en-CA"/>
        </a:p>
      </dgm:t>
    </dgm:pt>
    <dgm:pt modelId="{7FEDB64C-1A73-4CB6-9741-07A06EC9580C}" type="sibTrans" cxnId="{8D9B514D-C532-400C-9C91-E1661BECEB8A}">
      <dgm:prSet/>
      <dgm:spPr/>
      <dgm:t>
        <a:bodyPr/>
        <a:lstStyle/>
        <a:p>
          <a:endParaRPr lang="en-CA"/>
        </a:p>
      </dgm:t>
    </dgm:pt>
    <dgm:pt modelId="{E252966F-7C07-4A39-B6EF-F52D029D1C54}" type="pres">
      <dgm:prSet presAssocID="{96327A5C-4E31-419B-9CF2-ED0A17E513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698F7A-5BCF-487D-98F5-75AB5CABBBF5}" type="pres">
      <dgm:prSet presAssocID="{E0F24DE3-B9CB-47E0-9CD8-7AD221773BCE}" presName="hierRoot1" presStyleCnt="0"/>
      <dgm:spPr/>
    </dgm:pt>
    <dgm:pt modelId="{B53B6AC0-7049-401C-8310-89F9D68BDACC}" type="pres">
      <dgm:prSet presAssocID="{E0F24DE3-B9CB-47E0-9CD8-7AD221773BCE}" presName="composite" presStyleCnt="0"/>
      <dgm:spPr/>
    </dgm:pt>
    <dgm:pt modelId="{0AA68A5F-9193-4895-B79C-7A04495B8418}" type="pres">
      <dgm:prSet presAssocID="{E0F24DE3-B9CB-47E0-9CD8-7AD221773BCE}" presName="background" presStyleLbl="node0" presStyleIdx="0" presStyleCnt="1"/>
      <dgm:spPr/>
    </dgm:pt>
    <dgm:pt modelId="{27F9306B-07A9-4992-B0F5-12BA1E7D34B7}" type="pres">
      <dgm:prSet presAssocID="{E0F24DE3-B9CB-47E0-9CD8-7AD221773BCE}" presName="text" presStyleLbl="fgAcc0" presStyleIdx="0" presStyleCnt="1">
        <dgm:presLayoutVars>
          <dgm:chPref val="3"/>
        </dgm:presLayoutVars>
      </dgm:prSet>
      <dgm:spPr/>
    </dgm:pt>
    <dgm:pt modelId="{49DD7B70-88C3-4025-A111-225AFDF12E11}" type="pres">
      <dgm:prSet presAssocID="{E0F24DE3-B9CB-47E0-9CD8-7AD221773BCE}" presName="hierChild2" presStyleCnt="0"/>
      <dgm:spPr/>
    </dgm:pt>
    <dgm:pt modelId="{33B7AA7A-D839-4361-AB7B-4691F03C649A}" type="pres">
      <dgm:prSet presAssocID="{BC0E3B32-2A08-4D8C-A2B1-BE7A805A026A}" presName="Name10" presStyleLbl="parChTrans1D2" presStyleIdx="0" presStyleCnt="2"/>
      <dgm:spPr/>
    </dgm:pt>
    <dgm:pt modelId="{951C2CAF-0C4D-4CFC-8C4F-F87694D08043}" type="pres">
      <dgm:prSet presAssocID="{71A1A439-55C7-4A08-917A-594BEB301568}" presName="hierRoot2" presStyleCnt="0"/>
      <dgm:spPr/>
    </dgm:pt>
    <dgm:pt modelId="{B259A729-CA43-4F14-A041-FBEC0F90AF2A}" type="pres">
      <dgm:prSet presAssocID="{71A1A439-55C7-4A08-917A-594BEB301568}" presName="composite2" presStyleCnt="0"/>
      <dgm:spPr/>
    </dgm:pt>
    <dgm:pt modelId="{1B4C1E7B-317E-4806-823C-EEB312790BF4}" type="pres">
      <dgm:prSet presAssocID="{71A1A439-55C7-4A08-917A-594BEB301568}" presName="background2" presStyleLbl="node2" presStyleIdx="0" presStyleCnt="2"/>
      <dgm:spPr/>
    </dgm:pt>
    <dgm:pt modelId="{172C44E7-52D4-4A92-9B87-B7B90B2FA917}" type="pres">
      <dgm:prSet presAssocID="{71A1A439-55C7-4A08-917A-594BEB301568}" presName="text2" presStyleLbl="fgAcc2" presStyleIdx="0" presStyleCnt="2">
        <dgm:presLayoutVars>
          <dgm:chPref val="3"/>
        </dgm:presLayoutVars>
      </dgm:prSet>
      <dgm:spPr/>
    </dgm:pt>
    <dgm:pt modelId="{201342F6-4C45-4135-B1E6-9AAE6AEC3A40}" type="pres">
      <dgm:prSet presAssocID="{71A1A439-55C7-4A08-917A-594BEB301568}" presName="hierChild3" presStyleCnt="0"/>
      <dgm:spPr/>
    </dgm:pt>
    <dgm:pt modelId="{87AF44B5-C57D-470E-8007-7C1110F2D58E}" type="pres">
      <dgm:prSet presAssocID="{40F9728F-8EA2-4F5D-ABD3-8B99230A944A}" presName="Name17" presStyleLbl="parChTrans1D3" presStyleIdx="0" presStyleCnt="4"/>
      <dgm:spPr/>
    </dgm:pt>
    <dgm:pt modelId="{51E64B4A-B2D1-4DE0-A156-BB96136A3B53}" type="pres">
      <dgm:prSet presAssocID="{B5574D9F-D15F-42A8-8829-EC83A97EFDF9}" presName="hierRoot3" presStyleCnt="0"/>
      <dgm:spPr/>
    </dgm:pt>
    <dgm:pt modelId="{E874160D-AB1D-41EF-96A9-0319A2A25FFF}" type="pres">
      <dgm:prSet presAssocID="{B5574D9F-D15F-42A8-8829-EC83A97EFDF9}" presName="composite3" presStyleCnt="0"/>
      <dgm:spPr/>
    </dgm:pt>
    <dgm:pt modelId="{0437A6F9-4071-4DCF-A3D3-C83F6BBD8127}" type="pres">
      <dgm:prSet presAssocID="{B5574D9F-D15F-42A8-8829-EC83A97EFDF9}" presName="background3" presStyleLbl="node3" presStyleIdx="0" presStyleCnt="4"/>
      <dgm:spPr/>
    </dgm:pt>
    <dgm:pt modelId="{2077B4BA-8CDB-4A00-86F2-45B2379D29E3}" type="pres">
      <dgm:prSet presAssocID="{B5574D9F-D15F-42A8-8829-EC83A97EFDF9}" presName="text3" presStyleLbl="fgAcc3" presStyleIdx="0" presStyleCnt="4">
        <dgm:presLayoutVars>
          <dgm:chPref val="3"/>
        </dgm:presLayoutVars>
      </dgm:prSet>
      <dgm:spPr/>
    </dgm:pt>
    <dgm:pt modelId="{108F6799-3DD2-4623-BCBF-5E1990570F12}" type="pres">
      <dgm:prSet presAssocID="{B5574D9F-D15F-42A8-8829-EC83A97EFDF9}" presName="hierChild4" presStyleCnt="0"/>
      <dgm:spPr/>
    </dgm:pt>
    <dgm:pt modelId="{8F3DE8B3-64E9-4591-97DD-E277107336A0}" type="pres">
      <dgm:prSet presAssocID="{5872E772-A70A-4AFE-B683-BB1398F13295}" presName="Name17" presStyleLbl="parChTrans1D3" presStyleIdx="1" presStyleCnt="4"/>
      <dgm:spPr/>
    </dgm:pt>
    <dgm:pt modelId="{6772376C-FCB8-46C8-8B6B-4EA316C46354}" type="pres">
      <dgm:prSet presAssocID="{66ADA3FE-6FC5-4986-855F-3BE6677DFFE9}" presName="hierRoot3" presStyleCnt="0"/>
      <dgm:spPr/>
    </dgm:pt>
    <dgm:pt modelId="{DE3E6F11-44C6-4736-8C0B-F723FDBEF53D}" type="pres">
      <dgm:prSet presAssocID="{66ADA3FE-6FC5-4986-855F-3BE6677DFFE9}" presName="composite3" presStyleCnt="0"/>
      <dgm:spPr/>
    </dgm:pt>
    <dgm:pt modelId="{B8A094F9-A5DD-4E87-A03E-95050D670DBF}" type="pres">
      <dgm:prSet presAssocID="{66ADA3FE-6FC5-4986-855F-3BE6677DFFE9}" presName="background3" presStyleLbl="node3" presStyleIdx="1" presStyleCnt="4"/>
      <dgm:spPr/>
    </dgm:pt>
    <dgm:pt modelId="{672FE67C-4472-42DD-AC1E-7F9E88E2E5E6}" type="pres">
      <dgm:prSet presAssocID="{66ADA3FE-6FC5-4986-855F-3BE6677DFFE9}" presName="text3" presStyleLbl="fgAcc3" presStyleIdx="1" presStyleCnt="4">
        <dgm:presLayoutVars>
          <dgm:chPref val="3"/>
        </dgm:presLayoutVars>
      </dgm:prSet>
      <dgm:spPr/>
    </dgm:pt>
    <dgm:pt modelId="{E5B30E35-1F57-44EB-A086-9007DAA6CD66}" type="pres">
      <dgm:prSet presAssocID="{66ADA3FE-6FC5-4986-855F-3BE6677DFFE9}" presName="hierChild4" presStyleCnt="0"/>
      <dgm:spPr/>
    </dgm:pt>
    <dgm:pt modelId="{7345345E-638C-4C3E-80D0-2556DE12D49D}" type="pres">
      <dgm:prSet presAssocID="{FFF459E6-3A1A-4F69-BC33-361DD3E1CD00}" presName="Name10" presStyleLbl="parChTrans1D2" presStyleIdx="1" presStyleCnt="2"/>
      <dgm:spPr/>
    </dgm:pt>
    <dgm:pt modelId="{352E037C-9D61-40EF-8688-0BDBCAC9D45E}" type="pres">
      <dgm:prSet presAssocID="{20374102-71AE-4033-95E4-9B5E87E14DCA}" presName="hierRoot2" presStyleCnt="0"/>
      <dgm:spPr/>
    </dgm:pt>
    <dgm:pt modelId="{A6023CA4-FBF4-4DCB-9F1D-6988784920A5}" type="pres">
      <dgm:prSet presAssocID="{20374102-71AE-4033-95E4-9B5E87E14DCA}" presName="composite2" presStyleCnt="0"/>
      <dgm:spPr/>
    </dgm:pt>
    <dgm:pt modelId="{57B4291A-C17B-41A6-B5D8-34305BB9AF25}" type="pres">
      <dgm:prSet presAssocID="{20374102-71AE-4033-95E4-9B5E87E14DCA}" presName="background2" presStyleLbl="node2" presStyleIdx="1" presStyleCnt="2"/>
      <dgm:spPr/>
    </dgm:pt>
    <dgm:pt modelId="{75D15EC4-AB40-4AB5-A95B-4AE6D2BF56FD}" type="pres">
      <dgm:prSet presAssocID="{20374102-71AE-4033-95E4-9B5E87E14DCA}" presName="text2" presStyleLbl="fgAcc2" presStyleIdx="1" presStyleCnt="2">
        <dgm:presLayoutVars>
          <dgm:chPref val="3"/>
        </dgm:presLayoutVars>
      </dgm:prSet>
      <dgm:spPr/>
    </dgm:pt>
    <dgm:pt modelId="{8426DE69-8FF2-4AC0-951B-3084F7F3899A}" type="pres">
      <dgm:prSet presAssocID="{20374102-71AE-4033-95E4-9B5E87E14DCA}" presName="hierChild3" presStyleCnt="0"/>
      <dgm:spPr/>
    </dgm:pt>
    <dgm:pt modelId="{CB63E2CC-D3C9-4F58-8395-669B042BEABE}" type="pres">
      <dgm:prSet presAssocID="{7D306F55-5878-4F2F-BEC7-4FAB644ECD88}" presName="Name17" presStyleLbl="parChTrans1D3" presStyleIdx="2" presStyleCnt="4"/>
      <dgm:spPr/>
    </dgm:pt>
    <dgm:pt modelId="{4A0F7E4F-A73A-4C03-9519-7A379DAA5CAB}" type="pres">
      <dgm:prSet presAssocID="{2BFD5B25-F05F-4C89-A9D6-6EA857A41AA0}" presName="hierRoot3" presStyleCnt="0"/>
      <dgm:spPr/>
    </dgm:pt>
    <dgm:pt modelId="{A6472BE5-AFB2-4651-9775-D7382483DE0B}" type="pres">
      <dgm:prSet presAssocID="{2BFD5B25-F05F-4C89-A9D6-6EA857A41AA0}" presName="composite3" presStyleCnt="0"/>
      <dgm:spPr/>
    </dgm:pt>
    <dgm:pt modelId="{B4792DF5-475F-4515-9C44-1EAE3E4569C2}" type="pres">
      <dgm:prSet presAssocID="{2BFD5B25-F05F-4C89-A9D6-6EA857A41AA0}" presName="background3" presStyleLbl="node3" presStyleIdx="2" presStyleCnt="4"/>
      <dgm:spPr/>
    </dgm:pt>
    <dgm:pt modelId="{D6ACE6C2-2791-4147-B557-A66C5A2C690A}" type="pres">
      <dgm:prSet presAssocID="{2BFD5B25-F05F-4C89-A9D6-6EA857A41AA0}" presName="text3" presStyleLbl="fgAcc3" presStyleIdx="2" presStyleCnt="4">
        <dgm:presLayoutVars>
          <dgm:chPref val="3"/>
        </dgm:presLayoutVars>
      </dgm:prSet>
      <dgm:spPr/>
    </dgm:pt>
    <dgm:pt modelId="{F1F80768-0051-4639-A50A-7EE2C3809D2F}" type="pres">
      <dgm:prSet presAssocID="{2BFD5B25-F05F-4C89-A9D6-6EA857A41AA0}" presName="hierChild4" presStyleCnt="0"/>
      <dgm:spPr/>
    </dgm:pt>
    <dgm:pt modelId="{BA444BE0-0B0F-4916-A638-CDF0931D09A4}" type="pres">
      <dgm:prSet presAssocID="{EDD6F081-225E-42C3-A594-98E72B1DD190}" presName="Name17" presStyleLbl="parChTrans1D3" presStyleIdx="3" presStyleCnt="4"/>
      <dgm:spPr/>
    </dgm:pt>
    <dgm:pt modelId="{47865676-E640-44A6-A9C6-6B87A6395F9A}" type="pres">
      <dgm:prSet presAssocID="{8E1981CA-7935-4277-A104-49714F37151D}" presName="hierRoot3" presStyleCnt="0"/>
      <dgm:spPr/>
    </dgm:pt>
    <dgm:pt modelId="{B0B833E2-161C-4252-B376-C72D9D6A6F32}" type="pres">
      <dgm:prSet presAssocID="{8E1981CA-7935-4277-A104-49714F37151D}" presName="composite3" presStyleCnt="0"/>
      <dgm:spPr/>
    </dgm:pt>
    <dgm:pt modelId="{5DC1E216-11C8-4D1C-B9F0-F1DE71EBDB86}" type="pres">
      <dgm:prSet presAssocID="{8E1981CA-7935-4277-A104-49714F37151D}" presName="background3" presStyleLbl="node3" presStyleIdx="3" presStyleCnt="4"/>
      <dgm:spPr/>
    </dgm:pt>
    <dgm:pt modelId="{872D0F3E-723B-47E8-88F7-BA6774227D45}" type="pres">
      <dgm:prSet presAssocID="{8E1981CA-7935-4277-A104-49714F37151D}" presName="text3" presStyleLbl="fgAcc3" presStyleIdx="3" presStyleCnt="4">
        <dgm:presLayoutVars>
          <dgm:chPref val="3"/>
        </dgm:presLayoutVars>
      </dgm:prSet>
      <dgm:spPr/>
    </dgm:pt>
    <dgm:pt modelId="{DCB788E7-EB8C-49AA-8FC1-EAB336BA0FA8}" type="pres">
      <dgm:prSet presAssocID="{8E1981CA-7935-4277-A104-49714F37151D}" presName="hierChild4" presStyleCnt="0"/>
      <dgm:spPr/>
    </dgm:pt>
  </dgm:ptLst>
  <dgm:cxnLst>
    <dgm:cxn modelId="{143A8180-37CF-4684-B689-BFBE8BC3898F}" type="presOf" srcId="{71A1A439-55C7-4A08-917A-594BEB301568}" destId="{172C44E7-52D4-4A92-9B87-B7B90B2FA917}" srcOrd="0" destOrd="0" presId="urn:microsoft.com/office/officeart/2005/8/layout/hierarchy1"/>
    <dgm:cxn modelId="{7E758730-A131-46AC-BB5A-A72FE426B52E}" type="presOf" srcId="{96327A5C-4E31-419B-9CF2-ED0A17E513BD}" destId="{E252966F-7C07-4A39-B6EF-F52D029D1C54}" srcOrd="0" destOrd="0" presId="urn:microsoft.com/office/officeart/2005/8/layout/hierarchy1"/>
    <dgm:cxn modelId="{6D730913-122B-4C71-ADFC-90888797C303}" srcId="{71A1A439-55C7-4A08-917A-594BEB301568}" destId="{B5574D9F-D15F-42A8-8829-EC83A97EFDF9}" srcOrd="0" destOrd="0" parTransId="{40F9728F-8EA2-4F5D-ABD3-8B99230A944A}" sibTransId="{643CA2BC-B32A-4ACE-A99D-22F01D58CD10}"/>
    <dgm:cxn modelId="{2B195EB5-CFBA-43C8-8F10-5E668CC85D04}" type="presOf" srcId="{8E1981CA-7935-4277-A104-49714F37151D}" destId="{872D0F3E-723B-47E8-88F7-BA6774227D45}" srcOrd="0" destOrd="0" presId="urn:microsoft.com/office/officeart/2005/8/layout/hierarchy1"/>
    <dgm:cxn modelId="{E4D92B41-6B84-4209-B266-7F49A4C1DFD9}" srcId="{E0F24DE3-B9CB-47E0-9CD8-7AD221773BCE}" destId="{20374102-71AE-4033-95E4-9B5E87E14DCA}" srcOrd="1" destOrd="0" parTransId="{FFF459E6-3A1A-4F69-BC33-361DD3E1CD00}" sibTransId="{F382D7AE-C639-4139-8677-017FCDF695BA}"/>
    <dgm:cxn modelId="{EFD05723-710F-45AF-86AE-3485B0DD2F6D}" type="presOf" srcId="{B5574D9F-D15F-42A8-8829-EC83A97EFDF9}" destId="{2077B4BA-8CDB-4A00-86F2-45B2379D29E3}" srcOrd="0" destOrd="0" presId="urn:microsoft.com/office/officeart/2005/8/layout/hierarchy1"/>
    <dgm:cxn modelId="{C028A5A7-2647-4B8C-8916-BF119DD67113}" type="presOf" srcId="{40F9728F-8EA2-4F5D-ABD3-8B99230A944A}" destId="{87AF44B5-C57D-470E-8007-7C1110F2D58E}" srcOrd="0" destOrd="0" presId="urn:microsoft.com/office/officeart/2005/8/layout/hierarchy1"/>
    <dgm:cxn modelId="{40F55784-63AE-437E-92F7-916CF76BB39F}" type="presOf" srcId="{FFF459E6-3A1A-4F69-BC33-361DD3E1CD00}" destId="{7345345E-638C-4C3E-80D0-2556DE12D49D}" srcOrd="0" destOrd="0" presId="urn:microsoft.com/office/officeart/2005/8/layout/hierarchy1"/>
    <dgm:cxn modelId="{CD1915E7-A68B-43C7-AAF3-49B5D9705C12}" srcId="{96327A5C-4E31-419B-9CF2-ED0A17E513BD}" destId="{E0F24DE3-B9CB-47E0-9CD8-7AD221773BCE}" srcOrd="0" destOrd="0" parTransId="{AD93D874-1220-4DA9-B6E8-E799BB66D7B8}" sibTransId="{A9BC8D44-1BBA-4F2D-8B8B-C8B63C1AF89A}"/>
    <dgm:cxn modelId="{87195549-F7AC-4DF8-B4A4-F9428F38792B}" type="presOf" srcId="{5872E772-A70A-4AFE-B683-BB1398F13295}" destId="{8F3DE8B3-64E9-4591-97DD-E277107336A0}" srcOrd="0" destOrd="0" presId="urn:microsoft.com/office/officeart/2005/8/layout/hierarchy1"/>
    <dgm:cxn modelId="{5F8AED14-1899-426D-B058-118372DCC57E}" srcId="{71A1A439-55C7-4A08-917A-594BEB301568}" destId="{66ADA3FE-6FC5-4986-855F-3BE6677DFFE9}" srcOrd="1" destOrd="0" parTransId="{5872E772-A70A-4AFE-B683-BB1398F13295}" sibTransId="{2AB7A4F4-5373-4AB7-88C2-F807C03FD790}"/>
    <dgm:cxn modelId="{7A946E27-8432-44AC-8DE4-773099967EAD}" type="presOf" srcId="{20374102-71AE-4033-95E4-9B5E87E14DCA}" destId="{75D15EC4-AB40-4AB5-A95B-4AE6D2BF56FD}" srcOrd="0" destOrd="0" presId="urn:microsoft.com/office/officeart/2005/8/layout/hierarchy1"/>
    <dgm:cxn modelId="{337C5305-C454-495D-A414-0BE9574F8DE0}" type="presOf" srcId="{EDD6F081-225E-42C3-A594-98E72B1DD190}" destId="{BA444BE0-0B0F-4916-A638-CDF0931D09A4}" srcOrd="0" destOrd="0" presId="urn:microsoft.com/office/officeart/2005/8/layout/hierarchy1"/>
    <dgm:cxn modelId="{8D9B514D-C532-400C-9C91-E1661BECEB8A}" srcId="{20374102-71AE-4033-95E4-9B5E87E14DCA}" destId="{8E1981CA-7935-4277-A104-49714F37151D}" srcOrd="1" destOrd="0" parTransId="{EDD6F081-225E-42C3-A594-98E72B1DD190}" sibTransId="{7FEDB64C-1A73-4CB6-9741-07A06EC9580C}"/>
    <dgm:cxn modelId="{1BCF0899-BD6E-4964-A70D-966C0577840E}" type="presOf" srcId="{E0F24DE3-B9CB-47E0-9CD8-7AD221773BCE}" destId="{27F9306B-07A9-4992-B0F5-12BA1E7D34B7}" srcOrd="0" destOrd="0" presId="urn:microsoft.com/office/officeart/2005/8/layout/hierarchy1"/>
    <dgm:cxn modelId="{522888EF-1BA4-4626-963D-BEE36D8D1573}" srcId="{20374102-71AE-4033-95E4-9B5E87E14DCA}" destId="{2BFD5B25-F05F-4C89-A9D6-6EA857A41AA0}" srcOrd="0" destOrd="0" parTransId="{7D306F55-5878-4F2F-BEC7-4FAB644ECD88}" sibTransId="{A9466D0F-F799-49CF-88CA-375BD367211A}"/>
    <dgm:cxn modelId="{6F6EB686-E07D-4520-A6A2-DBF13D55E61B}" type="presOf" srcId="{66ADA3FE-6FC5-4986-855F-3BE6677DFFE9}" destId="{672FE67C-4472-42DD-AC1E-7F9E88E2E5E6}" srcOrd="0" destOrd="0" presId="urn:microsoft.com/office/officeart/2005/8/layout/hierarchy1"/>
    <dgm:cxn modelId="{9B2A4315-DA3B-425E-A1AC-EA480E1A1F16}" type="presOf" srcId="{7D306F55-5878-4F2F-BEC7-4FAB644ECD88}" destId="{CB63E2CC-D3C9-4F58-8395-669B042BEABE}" srcOrd="0" destOrd="0" presId="urn:microsoft.com/office/officeart/2005/8/layout/hierarchy1"/>
    <dgm:cxn modelId="{C9A23578-A5EF-4F32-BB43-0E9208149FF4}" type="presOf" srcId="{BC0E3B32-2A08-4D8C-A2B1-BE7A805A026A}" destId="{33B7AA7A-D839-4361-AB7B-4691F03C649A}" srcOrd="0" destOrd="0" presId="urn:microsoft.com/office/officeart/2005/8/layout/hierarchy1"/>
    <dgm:cxn modelId="{F172FE24-ACB1-4660-A717-5B8A03B1E9A1}" srcId="{E0F24DE3-B9CB-47E0-9CD8-7AD221773BCE}" destId="{71A1A439-55C7-4A08-917A-594BEB301568}" srcOrd="0" destOrd="0" parTransId="{BC0E3B32-2A08-4D8C-A2B1-BE7A805A026A}" sibTransId="{89F429B4-7601-4E89-862B-AF248160EC25}"/>
    <dgm:cxn modelId="{0410A7D6-D317-43EA-AD3C-DAF9EA5AD982}" type="presOf" srcId="{2BFD5B25-F05F-4C89-A9D6-6EA857A41AA0}" destId="{D6ACE6C2-2791-4147-B557-A66C5A2C690A}" srcOrd="0" destOrd="0" presId="urn:microsoft.com/office/officeart/2005/8/layout/hierarchy1"/>
    <dgm:cxn modelId="{DEF98370-3418-4485-B700-DFEBC865EAB1}" type="presParOf" srcId="{E252966F-7C07-4A39-B6EF-F52D029D1C54}" destId="{97698F7A-5BCF-487D-98F5-75AB5CABBBF5}" srcOrd="0" destOrd="0" presId="urn:microsoft.com/office/officeart/2005/8/layout/hierarchy1"/>
    <dgm:cxn modelId="{627E317A-17D2-4127-9957-226E8DFD9387}" type="presParOf" srcId="{97698F7A-5BCF-487D-98F5-75AB5CABBBF5}" destId="{B53B6AC0-7049-401C-8310-89F9D68BDACC}" srcOrd="0" destOrd="0" presId="urn:microsoft.com/office/officeart/2005/8/layout/hierarchy1"/>
    <dgm:cxn modelId="{EDD34327-D802-4BF0-9D92-9C90AD672DEB}" type="presParOf" srcId="{B53B6AC0-7049-401C-8310-89F9D68BDACC}" destId="{0AA68A5F-9193-4895-B79C-7A04495B8418}" srcOrd="0" destOrd="0" presId="urn:microsoft.com/office/officeart/2005/8/layout/hierarchy1"/>
    <dgm:cxn modelId="{353973A8-09C5-4413-B23F-9B0030D9FEB0}" type="presParOf" srcId="{B53B6AC0-7049-401C-8310-89F9D68BDACC}" destId="{27F9306B-07A9-4992-B0F5-12BA1E7D34B7}" srcOrd="1" destOrd="0" presId="urn:microsoft.com/office/officeart/2005/8/layout/hierarchy1"/>
    <dgm:cxn modelId="{B4F4832F-FCA2-4D19-A879-0BC28295E9A3}" type="presParOf" srcId="{97698F7A-5BCF-487D-98F5-75AB5CABBBF5}" destId="{49DD7B70-88C3-4025-A111-225AFDF12E11}" srcOrd="1" destOrd="0" presId="urn:microsoft.com/office/officeart/2005/8/layout/hierarchy1"/>
    <dgm:cxn modelId="{060EDCFF-E58F-4B82-80A7-B7028BDB0B20}" type="presParOf" srcId="{49DD7B70-88C3-4025-A111-225AFDF12E11}" destId="{33B7AA7A-D839-4361-AB7B-4691F03C649A}" srcOrd="0" destOrd="0" presId="urn:microsoft.com/office/officeart/2005/8/layout/hierarchy1"/>
    <dgm:cxn modelId="{E40FADFD-8628-4EF6-98CF-751FC17E0CF3}" type="presParOf" srcId="{49DD7B70-88C3-4025-A111-225AFDF12E11}" destId="{951C2CAF-0C4D-4CFC-8C4F-F87694D08043}" srcOrd="1" destOrd="0" presId="urn:microsoft.com/office/officeart/2005/8/layout/hierarchy1"/>
    <dgm:cxn modelId="{C703CC7B-258D-4FFE-B96E-26038933C784}" type="presParOf" srcId="{951C2CAF-0C4D-4CFC-8C4F-F87694D08043}" destId="{B259A729-CA43-4F14-A041-FBEC0F90AF2A}" srcOrd="0" destOrd="0" presId="urn:microsoft.com/office/officeart/2005/8/layout/hierarchy1"/>
    <dgm:cxn modelId="{02740FD3-59AD-4402-84DB-0B00F266ADA4}" type="presParOf" srcId="{B259A729-CA43-4F14-A041-FBEC0F90AF2A}" destId="{1B4C1E7B-317E-4806-823C-EEB312790BF4}" srcOrd="0" destOrd="0" presId="urn:microsoft.com/office/officeart/2005/8/layout/hierarchy1"/>
    <dgm:cxn modelId="{53F2D11D-2F37-47BD-A2AA-87052ED4733B}" type="presParOf" srcId="{B259A729-CA43-4F14-A041-FBEC0F90AF2A}" destId="{172C44E7-52D4-4A92-9B87-B7B90B2FA917}" srcOrd="1" destOrd="0" presId="urn:microsoft.com/office/officeart/2005/8/layout/hierarchy1"/>
    <dgm:cxn modelId="{F1992B35-AC83-423A-8ED0-065978D23377}" type="presParOf" srcId="{951C2CAF-0C4D-4CFC-8C4F-F87694D08043}" destId="{201342F6-4C45-4135-B1E6-9AAE6AEC3A40}" srcOrd="1" destOrd="0" presId="urn:microsoft.com/office/officeart/2005/8/layout/hierarchy1"/>
    <dgm:cxn modelId="{ED310C1E-21D9-456D-8D10-DFE14CDBD27F}" type="presParOf" srcId="{201342F6-4C45-4135-B1E6-9AAE6AEC3A40}" destId="{87AF44B5-C57D-470E-8007-7C1110F2D58E}" srcOrd="0" destOrd="0" presId="urn:microsoft.com/office/officeart/2005/8/layout/hierarchy1"/>
    <dgm:cxn modelId="{0C0B3A73-E087-4221-99AB-D4BC5029FE75}" type="presParOf" srcId="{201342F6-4C45-4135-B1E6-9AAE6AEC3A40}" destId="{51E64B4A-B2D1-4DE0-A156-BB96136A3B53}" srcOrd="1" destOrd="0" presId="urn:microsoft.com/office/officeart/2005/8/layout/hierarchy1"/>
    <dgm:cxn modelId="{450F2A0E-AF9E-4431-A183-7E6DB9D6B865}" type="presParOf" srcId="{51E64B4A-B2D1-4DE0-A156-BB96136A3B53}" destId="{E874160D-AB1D-41EF-96A9-0319A2A25FFF}" srcOrd="0" destOrd="0" presId="urn:microsoft.com/office/officeart/2005/8/layout/hierarchy1"/>
    <dgm:cxn modelId="{63020E6C-9F99-4134-B720-EB55B470297D}" type="presParOf" srcId="{E874160D-AB1D-41EF-96A9-0319A2A25FFF}" destId="{0437A6F9-4071-4DCF-A3D3-C83F6BBD8127}" srcOrd="0" destOrd="0" presId="urn:microsoft.com/office/officeart/2005/8/layout/hierarchy1"/>
    <dgm:cxn modelId="{D2794E0F-5EF5-4BA4-A64F-B54D48DCAC1B}" type="presParOf" srcId="{E874160D-AB1D-41EF-96A9-0319A2A25FFF}" destId="{2077B4BA-8CDB-4A00-86F2-45B2379D29E3}" srcOrd="1" destOrd="0" presId="urn:microsoft.com/office/officeart/2005/8/layout/hierarchy1"/>
    <dgm:cxn modelId="{554597ED-D4F0-4201-92BD-3073A80A971B}" type="presParOf" srcId="{51E64B4A-B2D1-4DE0-A156-BB96136A3B53}" destId="{108F6799-3DD2-4623-BCBF-5E1990570F12}" srcOrd="1" destOrd="0" presId="urn:microsoft.com/office/officeart/2005/8/layout/hierarchy1"/>
    <dgm:cxn modelId="{4E56D942-DF27-43C7-AD45-9EC054E2C772}" type="presParOf" srcId="{201342F6-4C45-4135-B1E6-9AAE6AEC3A40}" destId="{8F3DE8B3-64E9-4591-97DD-E277107336A0}" srcOrd="2" destOrd="0" presId="urn:microsoft.com/office/officeart/2005/8/layout/hierarchy1"/>
    <dgm:cxn modelId="{66389D7D-D3ED-4D8B-B24E-F393342A3A37}" type="presParOf" srcId="{201342F6-4C45-4135-B1E6-9AAE6AEC3A40}" destId="{6772376C-FCB8-46C8-8B6B-4EA316C46354}" srcOrd="3" destOrd="0" presId="urn:microsoft.com/office/officeart/2005/8/layout/hierarchy1"/>
    <dgm:cxn modelId="{A983155A-7D4E-42A1-98DD-E2CC1A6F9CF9}" type="presParOf" srcId="{6772376C-FCB8-46C8-8B6B-4EA316C46354}" destId="{DE3E6F11-44C6-4736-8C0B-F723FDBEF53D}" srcOrd="0" destOrd="0" presId="urn:microsoft.com/office/officeart/2005/8/layout/hierarchy1"/>
    <dgm:cxn modelId="{8B8D10C7-CF8E-4435-A180-DDC153EA78AB}" type="presParOf" srcId="{DE3E6F11-44C6-4736-8C0B-F723FDBEF53D}" destId="{B8A094F9-A5DD-4E87-A03E-95050D670DBF}" srcOrd="0" destOrd="0" presId="urn:microsoft.com/office/officeart/2005/8/layout/hierarchy1"/>
    <dgm:cxn modelId="{3AF5570A-F48F-4F74-9C8E-81892B1C98F1}" type="presParOf" srcId="{DE3E6F11-44C6-4736-8C0B-F723FDBEF53D}" destId="{672FE67C-4472-42DD-AC1E-7F9E88E2E5E6}" srcOrd="1" destOrd="0" presId="urn:microsoft.com/office/officeart/2005/8/layout/hierarchy1"/>
    <dgm:cxn modelId="{9902C79E-DFD0-49F4-B913-C9C2FCC6290A}" type="presParOf" srcId="{6772376C-FCB8-46C8-8B6B-4EA316C46354}" destId="{E5B30E35-1F57-44EB-A086-9007DAA6CD66}" srcOrd="1" destOrd="0" presId="urn:microsoft.com/office/officeart/2005/8/layout/hierarchy1"/>
    <dgm:cxn modelId="{8B802656-C56A-42DA-93DE-2654A060A7FE}" type="presParOf" srcId="{49DD7B70-88C3-4025-A111-225AFDF12E11}" destId="{7345345E-638C-4C3E-80D0-2556DE12D49D}" srcOrd="2" destOrd="0" presId="urn:microsoft.com/office/officeart/2005/8/layout/hierarchy1"/>
    <dgm:cxn modelId="{118B569D-1A33-4531-A8C5-9E0A2EF0F335}" type="presParOf" srcId="{49DD7B70-88C3-4025-A111-225AFDF12E11}" destId="{352E037C-9D61-40EF-8688-0BDBCAC9D45E}" srcOrd="3" destOrd="0" presId="urn:microsoft.com/office/officeart/2005/8/layout/hierarchy1"/>
    <dgm:cxn modelId="{8991975C-95E5-4FB0-9C00-CEEBD4855C75}" type="presParOf" srcId="{352E037C-9D61-40EF-8688-0BDBCAC9D45E}" destId="{A6023CA4-FBF4-4DCB-9F1D-6988784920A5}" srcOrd="0" destOrd="0" presId="urn:microsoft.com/office/officeart/2005/8/layout/hierarchy1"/>
    <dgm:cxn modelId="{C14DF829-F369-44F7-98B7-3151AEE1F6AA}" type="presParOf" srcId="{A6023CA4-FBF4-4DCB-9F1D-6988784920A5}" destId="{57B4291A-C17B-41A6-B5D8-34305BB9AF25}" srcOrd="0" destOrd="0" presId="urn:microsoft.com/office/officeart/2005/8/layout/hierarchy1"/>
    <dgm:cxn modelId="{DC564DBC-4AE7-4332-B627-FF5DE9023D1C}" type="presParOf" srcId="{A6023CA4-FBF4-4DCB-9F1D-6988784920A5}" destId="{75D15EC4-AB40-4AB5-A95B-4AE6D2BF56FD}" srcOrd="1" destOrd="0" presId="urn:microsoft.com/office/officeart/2005/8/layout/hierarchy1"/>
    <dgm:cxn modelId="{A1DBD72C-FEAE-40E5-AC23-53F1BA5078D6}" type="presParOf" srcId="{352E037C-9D61-40EF-8688-0BDBCAC9D45E}" destId="{8426DE69-8FF2-4AC0-951B-3084F7F3899A}" srcOrd="1" destOrd="0" presId="urn:microsoft.com/office/officeart/2005/8/layout/hierarchy1"/>
    <dgm:cxn modelId="{7B30AD54-D8C2-418D-A74E-60BCE3FDC0C0}" type="presParOf" srcId="{8426DE69-8FF2-4AC0-951B-3084F7F3899A}" destId="{CB63E2CC-D3C9-4F58-8395-669B042BEABE}" srcOrd="0" destOrd="0" presId="urn:microsoft.com/office/officeart/2005/8/layout/hierarchy1"/>
    <dgm:cxn modelId="{60BA5E84-6BC5-4B22-8E71-F3F2E4CE6B85}" type="presParOf" srcId="{8426DE69-8FF2-4AC0-951B-3084F7F3899A}" destId="{4A0F7E4F-A73A-4C03-9519-7A379DAA5CAB}" srcOrd="1" destOrd="0" presId="urn:microsoft.com/office/officeart/2005/8/layout/hierarchy1"/>
    <dgm:cxn modelId="{E3C2E7B9-8457-4637-93E9-D6F9CDBDAF93}" type="presParOf" srcId="{4A0F7E4F-A73A-4C03-9519-7A379DAA5CAB}" destId="{A6472BE5-AFB2-4651-9775-D7382483DE0B}" srcOrd="0" destOrd="0" presId="urn:microsoft.com/office/officeart/2005/8/layout/hierarchy1"/>
    <dgm:cxn modelId="{468CC4EE-5D19-4A64-8220-968404207FC0}" type="presParOf" srcId="{A6472BE5-AFB2-4651-9775-D7382483DE0B}" destId="{B4792DF5-475F-4515-9C44-1EAE3E4569C2}" srcOrd="0" destOrd="0" presId="urn:microsoft.com/office/officeart/2005/8/layout/hierarchy1"/>
    <dgm:cxn modelId="{8F5D3BF1-6B44-4EFF-A150-8EC43DE1F3A5}" type="presParOf" srcId="{A6472BE5-AFB2-4651-9775-D7382483DE0B}" destId="{D6ACE6C2-2791-4147-B557-A66C5A2C690A}" srcOrd="1" destOrd="0" presId="urn:microsoft.com/office/officeart/2005/8/layout/hierarchy1"/>
    <dgm:cxn modelId="{7A130457-4C89-4EC8-ACA6-3AD5FB0EDB75}" type="presParOf" srcId="{4A0F7E4F-A73A-4C03-9519-7A379DAA5CAB}" destId="{F1F80768-0051-4639-A50A-7EE2C3809D2F}" srcOrd="1" destOrd="0" presId="urn:microsoft.com/office/officeart/2005/8/layout/hierarchy1"/>
    <dgm:cxn modelId="{374318BF-F159-4E8E-8324-36E5638922DD}" type="presParOf" srcId="{8426DE69-8FF2-4AC0-951B-3084F7F3899A}" destId="{BA444BE0-0B0F-4916-A638-CDF0931D09A4}" srcOrd="2" destOrd="0" presId="urn:microsoft.com/office/officeart/2005/8/layout/hierarchy1"/>
    <dgm:cxn modelId="{67897F3A-3B4A-4670-8879-D2FA0A021E3D}" type="presParOf" srcId="{8426DE69-8FF2-4AC0-951B-3084F7F3899A}" destId="{47865676-E640-44A6-A9C6-6B87A6395F9A}" srcOrd="3" destOrd="0" presId="urn:microsoft.com/office/officeart/2005/8/layout/hierarchy1"/>
    <dgm:cxn modelId="{4FCDE224-6C98-4944-A3C5-9681A9491F75}" type="presParOf" srcId="{47865676-E640-44A6-A9C6-6B87A6395F9A}" destId="{B0B833E2-161C-4252-B376-C72D9D6A6F32}" srcOrd="0" destOrd="0" presId="urn:microsoft.com/office/officeart/2005/8/layout/hierarchy1"/>
    <dgm:cxn modelId="{C3A29C0F-3531-4C3D-A8AD-37C26D37FAF5}" type="presParOf" srcId="{B0B833E2-161C-4252-B376-C72D9D6A6F32}" destId="{5DC1E216-11C8-4D1C-B9F0-F1DE71EBDB86}" srcOrd="0" destOrd="0" presId="urn:microsoft.com/office/officeart/2005/8/layout/hierarchy1"/>
    <dgm:cxn modelId="{F7602439-9A52-411F-B38A-C9B12341825B}" type="presParOf" srcId="{B0B833E2-161C-4252-B376-C72D9D6A6F32}" destId="{872D0F3E-723B-47E8-88F7-BA6774227D45}" srcOrd="1" destOrd="0" presId="urn:microsoft.com/office/officeart/2005/8/layout/hierarchy1"/>
    <dgm:cxn modelId="{F694615A-B900-4968-9A2D-954765E09353}" type="presParOf" srcId="{47865676-E640-44A6-A9C6-6B87A6395F9A}" destId="{DCB788E7-EB8C-49AA-8FC1-EAB336BA0F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327A5C-4E31-419B-9CF2-ED0A17E513B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0F24DE3-B9CB-47E0-9CD8-7AD221773BCE}">
      <dgm:prSet phldrT="[Text]"/>
      <dgm:spPr/>
      <dgm:t>
        <a:bodyPr/>
        <a:lstStyle/>
        <a:p>
          <a:r>
            <a:rPr lang="en-CA" dirty="0" smtClean="0"/>
            <a:t>Top</a:t>
          </a:r>
          <a:endParaRPr lang="en-CA" dirty="0"/>
        </a:p>
      </dgm:t>
    </dgm:pt>
    <dgm:pt modelId="{AD93D874-1220-4DA9-B6E8-E799BB66D7B8}" type="parTrans" cxnId="{CD1915E7-A68B-43C7-AAF3-49B5D9705C12}">
      <dgm:prSet/>
      <dgm:spPr/>
      <dgm:t>
        <a:bodyPr/>
        <a:lstStyle/>
        <a:p>
          <a:endParaRPr lang="en-CA"/>
        </a:p>
      </dgm:t>
    </dgm:pt>
    <dgm:pt modelId="{A9BC8D44-1BBA-4F2D-8B8B-C8B63C1AF89A}" type="sibTrans" cxnId="{CD1915E7-A68B-43C7-AAF3-49B5D9705C12}">
      <dgm:prSet/>
      <dgm:spPr/>
      <dgm:t>
        <a:bodyPr/>
        <a:lstStyle/>
        <a:p>
          <a:endParaRPr lang="en-CA"/>
        </a:p>
      </dgm:t>
    </dgm:pt>
    <dgm:pt modelId="{71A1A439-55C7-4A08-917A-594BEB301568}">
      <dgm:prSet phldrT="[Text]"/>
      <dgm:spPr/>
      <dgm:t>
        <a:bodyPr/>
        <a:lstStyle/>
        <a:p>
          <a:r>
            <a:rPr lang="en-CA" dirty="0" smtClean="0"/>
            <a:t>A</a:t>
          </a:r>
          <a:endParaRPr lang="en-CA" dirty="0"/>
        </a:p>
      </dgm:t>
    </dgm:pt>
    <dgm:pt modelId="{BC0E3B32-2A08-4D8C-A2B1-BE7A805A026A}" type="parTrans" cxnId="{F172FE24-ACB1-4660-A717-5B8A03B1E9A1}">
      <dgm:prSet/>
      <dgm:spPr/>
      <dgm:t>
        <a:bodyPr/>
        <a:lstStyle/>
        <a:p>
          <a:endParaRPr lang="en-CA"/>
        </a:p>
      </dgm:t>
    </dgm:pt>
    <dgm:pt modelId="{89F429B4-7601-4E89-862B-AF248160EC25}" type="sibTrans" cxnId="{F172FE24-ACB1-4660-A717-5B8A03B1E9A1}">
      <dgm:prSet/>
      <dgm:spPr/>
      <dgm:t>
        <a:bodyPr/>
        <a:lstStyle/>
        <a:p>
          <a:endParaRPr lang="en-CA"/>
        </a:p>
      </dgm:t>
    </dgm:pt>
    <dgm:pt modelId="{B5574D9F-D15F-42A8-8829-EC83A97EFDF9}">
      <dgm:prSet phldrT="[Text]"/>
      <dgm:spPr/>
      <dgm:t>
        <a:bodyPr/>
        <a:lstStyle/>
        <a:p>
          <a:r>
            <a:rPr lang="en-CA" dirty="0" smtClean="0"/>
            <a:t>A1</a:t>
          </a:r>
          <a:endParaRPr lang="en-CA" dirty="0"/>
        </a:p>
      </dgm:t>
    </dgm:pt>
    <dgm:pt modelId="{40F9728F-8EA2-4F5D-ABD3-8B99230A944A}" type="parTrans" cxnId="{6D730913-122B-4C71-ADFC-90888797C303}">
      <dgm:prSet/>
      <dgm:spPr/>
      <dgm:t>
        <a:bodyPr/>
        <a:lstStyle/>
        <a:p>
          <a:endParaRPr lang="en-CA"/>
        </a:p>
      </dgm:t>
    </dgm:pt>
    <dgm:pt modelId="{643CA2BC-B32A-4ACE-A99D-22F01D58CD10}" type="sibTrans" cxnId="{6D730913-122B-4C71-ADFC-90888797C303}">
      <dgm:prSet/>
      <dgm:spPr/>
      <dgm:t>
        <a:bodyPr/>
        <a:lstStyle/>
        <a:p>
          <a:endParaRPr lang="en-CA"/>
        </a:p>
      </dgm:t>
    </dgm:pt>
    <dgm:pt modelId="{66ADA3FE-6FC5-4986-855F-3BE6677DFFE9}">
      <dgm:prSet phldrT="[Text]"/>
      <dgm:spPr/>
      <dgm:t>
        <a:bodyPr/>
        <a:lstStyle/>
        <a:p>
          <a:r>
            <a:rPr lang="en-CA" dirty="0" smtClean="0"/>
            <a:t>A2</a:t>
          </a:r>
          <a:endParaRPr lang="en-CA" dirty="0"/>
        </a:p>
      </dgm:t>
    </dgm:pt>
    <dgm:pt modelId="{5872E772-A70A-4AFE-B683-BB1398F13295}" type="parTrans" cxnId="{5F8AED14-1899-426D-B058-118372DCC57E}">
      <dgm:prSet/>
      <dgm:spPr/>
      <dgm:t>
        <a:bodyPr/>
        <a:lstStyle/>
        <a:p>
          <a:endParaRPr lang="en-CA"/>
        </a:p>
      </dgm:t>
    </dgm:pt>
    <dgm:pt modelId="{2AB7A4F4-5373-4AB7-88C2-F807C03FD790}" type="sibTrans" cxnId="{5F8AED14-1899-426D-B058-118372DCC57E}">
      <dgm:prSet/>
      <dgm:spPr/>
      <dgm:t>
        <a:bodyPr/>
        <a:lstStyle/>
        <a:p>
          <a:endParaRPr lang="en-CA"/>
        </a:p>
      </dgm:t>
    </dgm:pt>
    <dgm:pt modelId="{20374102-71AE-4033-95E4-9B5E87E14DCA}">
      <dgm:prSet phldrT="[Text]"/>
      <dgm:spPr/>
      <dgm:t>
        <a:bodyPr/>
        <a:lstStyle/>
        <a:p>
          <a:r>
            <a:rPr lang="en-CA" dirty="0" smtClean="0"/>
            <a:t>B</a:t>
          </a:r>
          <a:endParaRPr lang="en-CA" dirty="0"/>
        </a:p>
      </dgm:t>
    </dgm:pt>
    <dgm:pt modelId="{FFF459E6-3A1A-4F69-BC33-361DD3E1CD00}" type="parTrans" cxnId="{E4D92B41-6B84-4209-B266-7F49A4C1DFD9}">
      <dgm:prSet/>
      <dgm:spPr/>
      <dgm:t>
        <a:bodyPr/>
        <a:lstStyle/>
        <a:p>
          <a:endParaRPr lang="en-CA"/>
        </a:p>
      </dgm:t>
    </dgm:pt>
    <dgm:pt modelId="{F382D7AE-C639-4139-8677-017FCDF695BA}" type="sibTrans" cxnId="{E4D92B41-6B84-4209-B266-7F49A4C1DFD9}">
      <dgm:prSet/>
      <dgm:spPr/>
      <dgm:t>
        <a:bodyPr/>
        <a:lstStyle/>
        <a:p>
          <a:endParaRPr lang="en-CA"/>
        </a:p>
      </dgm:t>
    </dgm:pt>
    <dgm:pt modelId="{2BFD5B25-F05F-4C89-A9D6-6EA857A41AA0}">
      <dgm:prSet phldrT="[Text]"/>
      <dgm:spPr/>
      <dgm:t>
        <a:bodyPr/>
        <a:lstStyle/>
        <a:p>
          <a:r>
            <a:rPr lang="en-CA" dirty="0" smtClean="0"/>
            <a:t>B1</a:t>
          </a:r>
          <a:endParaRPr lang="en-CA" dirty="0"/>
        </a:p>
      </dgm:t>
    </dgm:pt>
    <dgm:pt modelId="{7D306F55-5878-4F2F-BEC7-4FAB644ECD88}" type="parTrans" cxnId="{522888EF-1BA4-4626-963D-BEE36D8D1573}">
      <dgm:prSet/>
      <dgm:spPr/>
      <dgm:t>
        <a:bodyPr/>
        <a:lstStyle/>
        <a:p>
          <a:endParaRPr lang="en-CA"/>
        </a:p>
      </dgm:t>
    </dgm:pt>
    <dgm:pt modelId="{A9466D0F-F799-49CF-88CA-375BD367211A}" type="sibTrans" cxnId="{522888EF-1BA4-4626-963D-BEE36D8D1573}">
      <dgm:prSet/>
      <dgm:spPr/>
      <dgm:t>
        <a:bodyPr/>
        <a:lstStyle/>
        <a:p>
          <a:endParaRPr lang="en-CA"/>
        </a:p>
      </dgm:t>
    </dgm:pt>
    <dgm:pt modelId="{8E1981CA-7935-4277-A104-49714F37151D}">
      <dgm:prSet phldrT="[Text]"/>
      <dgm:spPr/>
      <dgm:t>
        <a:bodyPr/>
        <a:lstStyle/>
        <a:p>
          <a:r>
            <a:rPr lang="en-CA" dirty="0" smtClean="0"/>
            <a:t>B2</a:t>
          </a:r>
          <a:endParaRPr lang="en-CA" dirty="0"/>
        </a:p>
      </dgm:t>
    </dgm:pt>
    <dgm:pt modelId="{EDD6F081-225E-42C3-A594-98E72B1DD190}" type="parTrans" cxnId="{8D9B514D-C532-400C-9C91-E1661BECEB8A}">
      <dgm:prSet/>
      <dgm:spPr/>
      <dgm:t>
        <a:bodyPr/>
        <a:lstStyle/>
        <a:p>
          <a:endParaRPr lang="en-CA"/>
        </a:p>
      </dgm:t>
    </dgm:pt>
    <dgm:pt modelId="{7FEDB64C-1A73-4CB6-9741-07A06EC9580C}" type="sibTrans" cxnId="{8D9B514D-C532-400C-9C91-E1661BECEB8A}">
      <dgm:prSet/>
      <dgm:spPr/>
      <dgm:t>
        <a:bodyPr/>
        <a:lstStyle/>
        <a:p>
          <a:endParaRPr lang="en-CA"/>
        </a:p>
      </dgm:t>
    </dgm:pt>
    <dgm:pt modelId="{E252966F-7C07-4A39-B6EF-F52D029D1C54}" type="pres">
      <dgm:prSet presAssocID="{96327A5C-4E31-419B-9CF2-ED0A17E513B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698F7A-5BCF-487D-98F5-75AB5CABBBF5}" type="pres">
      <dgm:prSet presAssocID="{E0F24DE3-B9CB-47E0-9CD8-7AD221773BCE}" presName="hierRoot1" presStyleCnt="0"/>
      <dgm:spPr/>
    </dgm:pt>
    <dgm:pt modelId="{B53B6AC0-7049-401C-8310-89F9D68BDACC}" type="pres">
      <dgm:prSet presAssocID="{E0F24DE3-B9CB-47E0-9CD8-7AD221773BCE}" presName="composite" presStyleCnt="0"/>
      <dgm:spPr/>
    </dgm:pt>
    <dgm:pt modelId="{0AA68A5F-9193-4895-B79C-7A04495B8418}" type="pres">
      <dgm:prSet presAssocID="{E0F24DE3-B9CB-47E0-9CD8-7AD221773BCE}" presName="background" presStyleLbl="node0" presStyleIdx="0" presStyleCnt="1"/>
      <dgm:spPr/>
    </dgm:pt>
    <dgm:pt modelId="{27F9306B-07A9-4992-B0F5-12BA1E7D34B7}" type="pres">
      <dgm:prSet presAssocID="{E0F24DE3-B9CB-47E0-9CD8-7AD221773BCE}" presName="text" presStyleLbl="fgAcc0" presStyleIdx="0" presStyleCnt="1">
        <dgm:presLayoutVars>
          <dgm:chPref val="3"/>
        </dgm:presLayoutVars>
      </dgm:prSet>
      <dgm:spPr/>
    </dgm:pt>
    <dgm:pt modelId="{49DD7B70-88C3-4025-A111-225AFDF12E11}" type="pres">
      <dgm:prSet presAssocID="{E0F24DE3-B9CB-47E0-9CD8-7AD221773BCE}" presName="hierChild2" presStyleCnt="0"/>
      <dgm:spPr/>
    </dgm:pt>
    <dgm:pt modelId="{33B7AA7A-D839-4361-AB7B-4691F03C649A}" type="pres">
      <dgm:prSet presAssocID="{BC0E3B32-2A08-4D8C-A2B1-BE7A805A026A}" presName="Name10" presStyleLbl="parChTrans1D2" presStyleIdx="0" presStyleCnt="2"/>
      <dgm:spPr/>
    </dgm:pt>
    <dgm:pt modelId="{951C2CAF-0C4D-4CFC-8C4F-F87694D08043}" type="pres">
      <dgm:prSet presAssocID="{71A1A439-55C7-4A08-917A-594BEB301568}" presName="hierRoot2" presStyleCnt="0"/>
      <dgm:spPr/>
    </dgm:pt>
    <dgm:pt modelId="{B259A729-CA43-4F14-A041-FBEC0F90AF2A}" type="pres">
      <dgm:prSet presAssocID="{71A1A439-55C7-4A08-917A-594BEB301568}" presName="composite2" presStyleCnt="0"/>
      <dgm:spPr/>
    </dgm:pt>
    <dgm:pt modelId="{1B4C1E7B-317E-4806-823C-EEB312790BF4}" type="pres">
      <dgm:prSet presAssocID="{71A1A439-55C7-4A08-917A-594BEB301568}" presName="background2" presStyleLbl="node2" presStyleIdx="0" presStyleCnt="2"/>
      <dgm:spPr/>
    </dgm:pt>
    <dgm:pt modelId="{172C44E7-52D4-4A92-9B87-B7B90B2FA917}" type="pres">
      <dgm:prSet presAssocID="{71A1A439-55C7-4A08-917A-594BEB301568}" presName="text2" presStyleLbl="fgAcc2" presStyleIdx="0" presStyleCnt="2">
        <dgm:presLayoutVars>
          <dgm:chPref val="3"/>
        </dgm:presLayoutVars>
      </dgm:prSet>
      <dgm:spPr/>
    </dgm:pt>
    <dgm:pt modelId="{201342F6-4C45-4135-B1E6-9AAE6AEC3A40}" type="pres">
      <dgm:prSet presAssocID="{71A1A439-55C7-4A08-917A-594BEB301568}" presName="hierChild3" presStyleCnt="0"/>
      <dgm:spPr/>
    </dgm:pt>
    <dgm:pt modelId="{87AF44B5-C57D-470E-8007-7C1110F2D58E}" type="pres">
      <dgm:prSet presAssocID="{40F9728F-8EA2-4F5D-ABD3-8B99230A944A}" presName="Name17" presStyleLbl="parChTrans1D3" presStyleIdx="0" presStyleCnt="4"/>
      <dgm:spPr/>
    </dgm:pt>
    <dgm:pt modelId="{51E64B4A-B2D1-4DE0-A156-BB96136A3B53}" type="pres">
      <dgm:prSet presAssocID="{B5574D9F-D15F-42A8-8829-EC83A97EFDF9}" presName="hierRoot3" presStyleCnt="0"/>
      <dgm:spPr/>
    </dgm:pt>
    <dgm:pt modelId="{E874160D-AB1D-41EF-96A9-0319A2A25FFF}" type="pres">
      <dgm:prSet presAssocID="{B5574D9F-D15F-42A8-8829-EC83A97EFDF9}" presName="composite3" presStyleCnt="0"/>
      <dgm:spPr/>
    </dgm:pt>
    <dgm:pt modelId="{0437A6F9-4071-4DCF-A3D3-C83F6BBD8127}" type="pres">
      <dgm:prSet presAssocID="{B5574D9F-D15F-42A8-8829-EC83A97EFDF9}" presName="background3" presStyleLbl="node3" presStyleIdx="0" presStyleCnt="4"/>
      <dgm:spPr/>
    </dgm:pt>
    <dgm:pt modelId="{2077B4BA-8CDB-4A00-86F2-45B2379D29E3}" type="pres">
      <dgm:prSet presAssocID="{B5574D9F-D15F-42A8-8829-EC83A97EFDF9}" presName="text3" presStyleLbl="fgAcc3" presStyleIdx="0" presStyleCnt="4">
        <dgm:presLayoutVars>
          <dgm:chPref val="3"/>
        </dgm:presLayoutVars>
      </dgm:prSet>
      <dgm:spPr/>
    </dgm:pt>
    <dgm:pt modelId="{108F6799-3DD2-4623-BCBF-5E1990570F12}" type="pres">
      <dgm:prSet presAssocID="{B5574D9F-D15F-42A8-8829-EC83A97EFDF9}" presName="hierChild4" presStyleCnt="0"/>
      <dgm:spPr/>
    </dgm:pt>
    <dgm:pt modelId="{8F3DE8B3-64E9-4591-97DD-E277107336A0}" type="pres">
      <dgm:prSet presAssocID="{5872E772-A70A-4AFE-B683-BB1398F13295}" presName="Name17" presStyleLbl="parChTrans1D3" presStyleIdx="1" presStyleCnt="4"/>
      <dgm:spPr/>
    </dgm:pt>
    <dgm:pt modelId="{6772376C-FCB8-46C8-8B6B-4EA316C46354}" type="pres">
      <dgm:prSet presAssocID="{66ADA3FE-6FC5-4986-855F-3BE6677DFFE9}" presName="hierRoot3" presStyleCnt="0"/>
      <dgm:spPr/>
    </dgm:pt>
    <dgm:pt modelId="{DE3E6F11-44C6-4736-8C0B-F723FDBEF53D}" type="pres">
      <dgm:prSet presAssocID="{66ADA3FE-6FC5-4986-855F-3BE6677DFFE9}" presName="composite3" presStyleCnt="0"/>
      <dgm:spPr/>
    </dgm:pt>
    <dgm:pt modelId="{B8A094F9-A5DD-4E87-A03E-95050D670DBF}" type="pres">
      <dgm:prSet presAssocID="{66ADA3FE-6FC5-4986-855F-3BE6677DFFE9}" presName="background3" presStyleLbl="node3" presStyleIdx="1" presStyleCnt="4"/>
      <dgm:spPr/>
    </dgm:pt>
    <dgm:pt modelId="{672FE67C-4472-42DD-AC1E-7F9E88E2E5E6}" type="pres">
      <dgm:prSet presAssocID="{66ADA3FE-6FC5-4986-855F-3BE6677DFFE9}" presName="text3" presStyleLbl="fgAcc3" presStyleIdx="1" presStyleCnt="4">
        <dgm:presLayoutVars>
          <dgm:chPref val="3"/>
        </dgm:presLayoutVars>
      </dgm:prSet>
      <dgm:spPr/>
    </dgm:pt>
    <dgm:pt modelId="{E5B30E35-1F57-44EB-A086-9007DAA6CD66}" type="pres">
      <dgm:prSet presAssocID="{66ADA3FE-6FC5-4986-855F-3BE6677DFFE9}" presName="hierChild4" presStyleCnt="0"/>
      <dgm:spPr/>
    </dgm:pt>
    <dgm:pt modelId="{7345345E-638C-4C3E-80D0-2556DE12D49D}" type="pres">
      <dgm:prSet presAssocID="{FFF459E6-3A1A-4F69-BC33-361DD3E1CD00}" presName="Name10" presStyleLbl="parChTrans1D2" presStyleIdx="1" presStyleCnt="2"/>
      <dgm:spPr/>
    </dgm:pt>
    <dgm:pt modelId="{352E037C-9D61-40EF-8688-0BDBCAC9D45E}" type="pres">
      <dgm:prSet presAssocID="{20374102-71AE-4033-95E4-9B5E87E14DCA}" presName="hierRoot2" presStyleCnt="0"/>
      <dgm:spPr/>
    </dgm:pt>
    <dgm:pt modelId="{A6023CA4-FBF4-4DCB-9F1D-6988784920A5}" type="pres">
      <dgm:prSet presAssocID="{20374102-71AE-4033-95E4-9B5E87E14DCA}" presName="composite2" presStyleCnt="0"/>
      <dgm:spPr/>
    </dgm:pt>
    <dgm:pt modelId="{57B4291A-C17B-41A6-B5D8-34305BB9AF25}" type="pres">
      <dgm:prSet presAssocID="{20374102-71AE-4033-95E4-9B5E87E14DCA}" presName="background2" presStyleLbl="node2" presStyleIdx="1" presStyleCnt="2"/>
      <dgm:spPr/>
    </dgm:pt>
    <dgm:pt modelId="{75D15EC4-AB40-4AB5-A95B-4AE6D2BF56FD}" type="pres">
      <dgm:prSet presAssocID="{20374102-71AE-4033-95E4-9B5E87E14DCA}" presName="text2" presStyleLbl="fgAcc2" presStyleIdx="1" presStyleCnt="2">
        <dgm:presLayoutVars>
          <dgm:chPref val="3"/>
        </dgm:presLayoutVars>
      </dgm:prSet>
      <dgm:spPr/>
    </dgm:pt>
    <dgm:pt modelId="{8426DE69-8FF2-4AC0-951B-3084F7F3899A}" type="pres">
      <dgm:prSet presAssocID="{20374102-71AE-4033-95E4-9B5E87E14DCA}" presName="hierChild3" presStyleCnt="0"/>
      <dgm:spPr/>
    </dgm:pt>
    <dgm:pt modelId="{CB63E2CC-D3C9-4F58-8395-669B042BEABE}" type="pres">
      <dgm:prSet presAssocID="{7D306F55-5878-4F2F-BEC7-4FAB644ECD88}" presName="Name17" presStyleLbl="parChTrans1D3" presStyleIdx="2" presStyleCnt="4"/>
      <dgm:spPr/>
    </dgm:pt>
    <dgm:pt modelId="{4A0F7E4F-A73A-4C03-9519-7A379DAA5CAB}" type="pres">
      <dgm:prSet presAssocID="{2BFD5B25-F05F-4C89-A9D6-6EA857A41AA0}" presName="hierRoot3" presStyleCnt="0"/>
      <dgm:spPr/>
    </dgm:pt>
    <dgm:pt modelId="{A6472BE5-AFB2-4651-9775-D7382483DE0B}" type="pres">
      <dgm:prSet presAssocID="{2BFD5B25-F05F-4C89-A9D6-6EA857A41AA0}" presName="composite3" presStyleCnt="0"/>
      <dgm:spPr/>
    </dgm:pt>
    <dgm:pt modelId="{B4792DF5-475F-4515-9C44-1EAE3E4569C2}" type="pres">
      <dgm:prSet presAssocID="{2BFD5B25-F05F-4C89-A9D6-6EA857A41AA0}" presName="background3" presStyleLbl="node3" presStyleIdx="2" presStyleCnt="4"/>
      <dgm:spPr/>
    </dgm:pt>
    <dgm:pt modelId="{D6ACE6C2-2791-4147-B557-A66C5A2C690A}" type="pres">
      <dgm:prSet presAssocID="{2BFD5B25-F05F-4C89-A9D6-6EA857A41AA0}" presName="text3" presStyleLbl="fgAcc3" presStyleIdx="2" presStyleCnt="4">
        <dgm:presLayoutVars>
          <dgm:chPref val="3"/>
        </dgm:presLayoutVars>
      </dgm:prSet>
      <dgm:spPr/>
    </dgm:pt>
    <dgm:pt modelId="{F1F80768-0051-4639-A50A-7EE2C3809D2F}" type="pres">
      <dgm:prSet presAssocID="{2BFD5B25-F05F-4C89-A9D6-6EA857A41AA0}" presName="hierChild4" presStyleCnt="0"/>
      <dgm:spPr/>
    </dgm:pt>
    <dgm:pt modelId="{BA444BE0-0B0F-4916-A638-CDF0931D09A4}" type="pres">
      <dgm:prSet presAssocID="{EDD6F081-225E-42C3-A594-98E72B1DD190}" presName="Name17" presStyleLbl="parChTrans1D3" presStyleIdx="3" presStyleCnt="4"/>
      <dgm:spPr/>
    </dgm:pt>
    <dgm:pt modelId="{47865676-E640-44A6-A9C6-6B87A6395F9A}" type="pres">
      <dgm:prSet presAssocID="{8E1981CA-7935-4277-A104-49714F37151D}" presName="hierRoot3" presStyleCnt="0"/>
      <dgm:spPr/>
    </dgm:pt>
    <dgm:pt modelId="{B0B833E2-161C-4252-B376-C72D9D6A6F32}" type="pres">
      <dgm:prSet presAssocID="{8E1981CA-7935-4277-A104-49714F37151D}" presName="composite3" presStyleCnt="0"/>
      <dgm:spPr/>
    </dgm:pt>
    <dgm:pt modelId="{5DC1E216-11C8-4D1C-B9F0-F1DE71EBDB86}" type="pres">
      <dgm:prSet presAssocID="{8E1981CA-7935-4277-A104-49714F37151D}" presName="background3" presStyleLbl="node3" presStyleIdx="3" presStyleCnt="4"/>
      <dgm:spPr/>
    </dgm:pt>
    <dgm:pt modelId="{872D0F3E-723B-47E8-88F7-BA6774227D45}" type="pres">
      <dgm:prSet presAssocID="{8E1981CA-7935-4277-A104-49714F37151D}" presName="text3" presStyleLbl="fgAcc3" presStyleIdx="3" presStyleCnt="4">
        <dgm:presLayoutVars>
          <dgm:chPref val="3"/>
        </dgm:presLayoutVars>
      </dgm:prSet>
      <dgm:spPr/>
    </dgm:pt>
    <dgm:pt modelId="{DCB788E7-EB8C-49AA-8FC1-EAB336BA0FA8}" type="pres">
      <dgm:prSet presAssocID="{8E1981CA-7935-4277-A104-49714F37151D}" presName="hierChild4" presStyleCnt="0"/>
      <dgm:spPr/>
    </dgm:pt>
  </dgm:ptLst>
  <dgm:cxnLst>
    <dgm:cxn modelId="{BFA23005-6CDC-4064-8E01-28685946AF51}" type="presOf" srcId="{40F9728F-8EA2-4F5D-ABD3-8B99230A944A}" destId="{87AF44B5-C57D-470E-8007-7C1110F2D58E}" srcOrd="0" destOrd="0" presId="urn:microsoft.com/office/officeart/2005/8/layout/hierarchy1"/>
    <dgm:cxn modelId="{F172FE24-ACB1-4660-A717-5B8A03B1E9A1}" srcId="{E0F24DE3-B9CB-47E0-9CD8-7AD221773BCE}" destId="{71A1A439-55C7-4A08-917A-594BEB301568}" srcOrd="0" destOrd="0" parTransId="{BC0E3B32-2A08-4D8C-A2B1-BE7A805A026A}" sibTransId="{89F429B4-7601-4E89-862B-AF248160EC25}"/>
    <dgm:cxn modelId="{CB0D0A76-48F1-4F02-9D2E-0628AC273813}" type="presOf" srcId="{2BFD5B25-F05F-4C89-A9D6-6EA857A41AA0}" destId="{D6ACE6C2-2791-4147-B557-A66C5A2C690A}" srcOrd="0" destOrd="0" presId="urn:microsoft.com/office/officeart/2005/8/layout/hierarchy1"/>
    <dgm:cxn modelId="{C5243CA6-E0C7-42AC-B8E7-6411D973FBF6}" type="presOf" srcId="{E0F24DE3-B9CB-47E0-9CD8-7AD221773BCE}" destId="{27F9306B-07A9-4992-B0F5-12BA1E7D34B7}" srcOrd="0" destOrd="0" presId="urn:microsoft.com/office/officeart/2005/8/layout/hierarchy1"/>
    <dgm:cxn modelId="{A59F6991-C773-4CDD-89EB-8778AB5C8DA3}" type="presOf" srcId="{5872E772-A70A-4AFE-B683-BB1398F13295}" destId="{8F3DE8B3-64E9-4591-97DD-E277107336A0}" srcOrd="0" destOrd="0" presId="urn:microsoft.com/office/officeart/2005/8/layout/hierarchy1"/>
    <dgm:cxn modelId="{F6078F14-96CB-4A93-BC03-1D9EA721D593}" type="presOf" srcId="{96327A5C-4E31-419B-9CF2-ED0A17E513BD}" destId="{E252966F-7C07-4A39-B6EF-F52D029D1C54}" srcOrd="0" destOrd="0" presId="urn:microsoft.com/office/officeart/2005/8/layout/hierarchy1"/>
    <dgm:cxn modelId="{0FA0E06C-06B3-465D-812B-0217691F9C02}" type="presOf" srcId="{66ADA3FE-6FC5-4986-855F-3BE6677DFFE9}" destId="{672FE67C-4472-42DD-AC1E-7F9E88E2E5E6}" srcOrd="0" destOrd="0" presId="urn:microsoft.com/office/officeart/2005/8/layout/hierarchy1"/>
    <dgm:cxn modelId="{6098872E-1A83-48C7-863A-4778DB275229}" type="presOf" srcId="{BC0E3B32-2A08-4D8C-A2B1-BE7A805A026A}" destId="{33B7AA7A-D839-4361-AB7B-4691F03C649A}" srcOrd="0" destOrd="0" presId="urn:microsoft.com/office/officeart/2005/8/layout/hierarchy1"/>
    <dgm:cxn modelId="{5F8AED14-1899-426D-B058-118372DCC57E}" srcId="{71A1A439-55C7-4A08-917A-594BEB301568}" destId="{66ADA3FE-6FC5-4986-855F-3BE6677DFFE9}" srcOrd="1" destOrd="0" parTransId="{5872E772-A70A-4AFE-B683-BB1398F13295}" sibTransId="{2AB7A4F4-5373-4AB7-88C2-F807C03FD790}"/>
    <dgm:cxn modelId="{1DB7CEDC-4472-4719-9FDA-8DA5D5E224BF}" type="presOf" srcId="{B5574D9F-D15F-42A8-8829-EC83A97EFDF9}" destId="{2077B4BA-8CDB-4A00-86F2-45B2379D29E3}" srcOrd="0" destOrd="0" presId="urn:microsoft.com/office/officeart/2005/8/layout/hierarchy1"/>
    <dgm:cxn modelId="{E4D92B41-6B84-4209-B266-7F49A4C1DFD9}" srcId="{E0F24DE3-B9CB-47E0-9CD8-7AD221773BCE}" destId="{20374102-71AE-4033-95E4-9B5E87E14DCA}" srcOrd="1" destOrd="0" parTransId="{FFF459E6-3A1A-4F69-BC33-361DD3E1CD00}" sibTransId="{F382D7AE-C639-4139-8677-017FCDF695BA}"/>
    <dgm:cxn modelId="{2F5BE874-EB71-40E5-961C-D1EC15A2A47D}" type="presOf" srcId="{20374102-71AE-4033-95E4-9B5E87E14DCA}" destId="{75D15EC4-AB40-4AB5-A95B-4AE6D2BF56FD}" srcOrd="0" destOrd="0" presId="urn:microsoft.com/office/officeart/2005/8/layout/hierarchy1"/>
    <dgm:cxn modelId="{522888EF-1BA4-4626-963D-BEE36D8D1573}" srcId="{20374102-71AE-4033-95E4-9B5E87E14DCA}" destId="{2BFD5B25-F05F-4C89-A9D6-6EA857A41AA0}" srcOrd="0" destOrd="0" parTransId="{7D306F55-5878-4F2F-BEC7-4FAB644ECD88}" sibTransId="{A9466D0F-F799-49CF-88CA-375BD367211A}"/>
    <dgm:cxn modelId="{6B062370-B4A7-4D98-BA74-E05E7CD03419}" type="presOf" srcId="{EDD6F081-225E-42C3-A594-98E72B1DD190}" destId="{BA444BE0-0B0F-4916-A638-CDF0931D09A4}" srcOrd="0" destOrd="0" presId="urn:microsoft.com/office/officeart/2005/8/layout/hierarchy1"/>
    <dgm:cxn modelId="{CD1915E7-A68B-43C7-AAF3-49B5D9705C12}" srcId="{96327A5C-4E31-419B-9CF2-ED0A17E513BD}" destId="{E0F24DE3-B9CB-47E0-9CD8-7AD221773BCE}" srcOrd="0" destOrd="0" parTransId="{AD93D874-1220-4DA9-B6E8-E799BB66D7B8}" sibTransId="{A9BC8D44-1BBA-4F2D-8B8B-C8B63C1AF89A}"/>
    <dgm:cxn modelId="{6D730913-122B-4C71-ADFC-90888797C303}" srcId="{71A1A439-55C7-4A08-917A-594BEB301568}" destId="{B5574D9F-D15F-42A8-8829-EC83A97EFDF9}" srcOrd="0" destOrd="0" parTransId="{40F9728F-8EA2-4F5D-ABD3-8B99230A944A}" sibTransId="{643CA2BC-B32A-4ACE-A99D-22F01D58CD10}"/>
    <dgm:cxn modelId="{0327FD15-7E1A-4738-B8A4-BBF28274830B}" type="presOf" srcId="{71A1A439-55C7-4A08-917A-594BEB301568}" destId="{172C44E7-52D4-4A92-9B87-B7B90B2FA917}" srcOrd="0" destOrd="0" presId="urn:microsoft.com/office/officeart/2005/8/layout/hierarchy1"/>
    <dgm:cxn modelId="{6FCD45FC-B4B2-41FB-9191-99C90C548425}" type="presOf" srcId="{7D306F55-5878-4F2F-BEC7-4FAB644ECD88}" destId="{CB63E2CC-D3C9-4F58-8395-669B042BEABE}" srcOrd="0" destOrd="0" presId="urn:microsoft.com/office/officeart/2005/8/layout/hierarchy1"/>
    <dgm:cxn modelId="{C75795E4-E097-4AF3-8127-15014DAA5E18}" type="presOf" srcId="{8E1981CA-7935-4277-A104-49714F37151D}" destId="{872D0F3E-723B-47E8-88F7-BA6774227D45}" srcOrd="0" destOrd="0" presId="urn:microsoft.com/office/officeart/2005/8/layout/hierarchy1"/>
    <dgm:cxn modelId="{8D9B514D-C532-400C-9C91-E1661BECEB8A}" srcId="{20374102-71AE-4033-95E4-9B5E87E14DCA}" destId="{8E1981CA-7935-4277-A104-49714F37151D}" srcOrd="1" destOrd="0" parTransId="{EDD6F081-225E-42C3-A594-98E72B1DD190}" sibTransId="{7FEDB64C-1A73-4CB6-9741-07A06EC9580C}"/>
    <dgm:cxn modelId="{89C6B0DD-662C-4633-A39E-AFC653EDDD91}" type="presOf" srcId="{FFF459E6-3A1A-4F69-BC33-361DD3E1CD00}" destId="{7345345E-638C-4C3E-80D0-2556DE12D49D}" srcOrd="0" destOrd="0" presId="urn:microsoft.com/office/officeart/2005/8/layout/hierarchy1"/>
    <dgm:cxn modelId="{3088D813-A010-4FE4-976C-1AB7244BF97A}" type="presParOf" srcId="{E252966F-7C07-4A39-B6EF-F52D029D1C54}" destId="{97698F7A-5BCF-487D-98F5-75AB5CABBBF5}" srcOrd="0" destOrd="0" presId="urn:microsoft.com/office/officeart/2005/8/layout/hierarchy1"/>
    <dgm:cxn modelId="{61F857F8-56CF-45B2-AA83-CB2C8E2E7A31}" type="presParOf" srcId="{97698F7A-5BCF-487D-98F5-75AB5CABBBF5}" destId="{B53B6AC0-7049-401C-8310-89F9D68BDACC}" srcOrd="0" destOrd="0" presId="urn:microsoft.com/office/officeart/2005/8/layout/hierarchy1"/>
    <dgm:cxn modelId="{1AFAC54D-D1C4-4124-B0FC-7CB0CFE4EE66}" type="presParOf" srcId="{B53B6AC0-7049-401C-8310-89F9D68BDACC}" destId="{0AA68A5F-9193-4895-B79C-7A04495B8418}" srcOrd="0" destOrd="0" presId="urn:microsoft.com/office/officeart/2005/8/layout/hierarchy1"/>
    <dgm:cxn modelId="{5569AE34-6E18-4444-B2EC-0FFF4D89EB04}" type="presParOf" srcId="{B53B6AC0-7049-401C-8310-89F9D68BDACC}" destId="{27F9306B-07A9-4992-B0F5-12BA1E7D34B7}" srcOrd="1" destOrd="0" presId="urn:microsoft.com/office/officeart/2005/8/layout/hierarchy1"/>
    <dgm:cxn modelId="{D0B2D474-DA75-4216-A08D-4679F30F166D}" type="presParOf" srcId="{97698F7A-5BCF-487D-98F5-75AB5CABBBF5}" destId="{49DD7B70-88C3-4025-A111-225AFDF12E11}" srcOrd="1" destOrd="0" presId="urn:microsoft.com/office/officeart/2005/8/layout/hierarchy1"/>
    <dgm:cxn modelId="{DCAEE8C2-191D-4921-8C89-92D781E700F0}" type="presParOf" srcId="{49DD7B70-88C3-4025-A111-225AFDF12E11}" destId="{33B7AA7A-D839-4361-AB7B-4691F03C649A}" srcOrd="0" destOrd="0" presId="urn:microsoft.com/office/officeart/2005/8/layout/hierarchy1"/>
    <dgm:cxn modelId="{DF080A5C-51AA-4C4C-928D-43EA989C9FDF}" type="presParOf" srcId="{49DD7B70-88C3-4025-A111-225AFDF12E11}" destId="{951C2CAF-0C4D-4CFC-8C4F-F87694D08043}" srcOrd="1" destOrd="0" presId="urn:microsoft.com/office/officeart/2005/8/layout/hierarchy1"/>
    <dgm:cxn modelId="{7BDB5330-562B-4A68-8D66-AE71BBC71EBD}" type="presParOf" srcId="{951C2CAF-0C4D-4CFC-8C4F-F87694D08043}" destId="{B259A729-CA43-4F14-A041-FBEC0F90AF2A}" srcOrd="0" destOrd="0" presId="urn:microsoft.com/office/officeart/2005/8/layout/hierarchy1"/>
    <dgm:cxn modelId="{85BECF0A-7937-4D1B-8076-43B95828B7A4}" type="presParOf" srcId="{B259A729-CA43-4F14-A041-FBEC0F90AF2A}" destId="{1B4C1E7B-317E-4806-823C-EEB312790BF4}" srcOrd="0" destOrd="0" presId="urn:microsoft.com/office/officeart/2005/8/layout/hierarchy1"/>
    <dgm:cxn modelId="{9EEEC466-EFE5-4612-AB40-D70A96AECB01}" type="presParOf" srcId="{B259A729-CA43-4F14-A041-FBEC0F90AF2A}" destId="{172C44E7-52D4-4A92-9B87-B7B90B2FA917}" srcOrd="1" destOrd="0" presId="urn:microsoft.com/office/officeart/2005/8/layout/hierarchy1"/>
    <dgm:cxn modelId="{270463F6-B051-4A30-902A-DE8FAB480B1D}" type="presParOf" srcId="{951C2CAF-0C4D-4CFC-8C4F-F87694D08043}" destId="{201342F6-4C45-4135-B1E6-9AAE6AEC3A40}" srcOrd="1" destOrd="0" presId="urn:microsoft.com/office/officeart/2005/8/layout/hierarchy1"/>
    <dgm:cxn modelId="{47CE3D97-5954-4BE7-99A8-BD4F008B554E}" type="presParOf" srcId="{201342F6-4C45-4135-B1E6-9AAE6AEC3A40}" destId="{87AF44B5-C57D-470E-8007-7C1110F2D58E}" srcOrd="0" destOrd="0" presId="urn:microsoft.com/office/officeart/2005/8/layout/hierarchy1"/>
    <dgm:cxn modelId="{6631BBDB-E459-4224-93D3-2C7E13B41A7C}" type="presParOf" srcId="{201342F6-4C45-4135-B1E6-9AAE6AEC3A40}" destId="{51E64B4A-B2D1-4DE0-A156-BB96136A3B53}" srcOrd="1" destOrd="0" presId="urn:microsoft.com/office/officeart/2005/8/layout/hierarchy1"/>
    <dgm:cxn modelId="{F3372FBC-BB80-412B-99CF-099FE431DBDC}" type="presParOf" srcId="{51E64B4A-B2D1-4DE0-A156-BB96136A3B53}" destId="{E874160D-AB1D-41EF-96A9-0319A2A25FFF}" srcOrd="0" destOrd="0" presId="urn:microsoft.com/office/officeart/2005/8/layout/hierarchy1"/>
    <dgm:cxn modelId="{812C92F1-4612-4E17-BBBD-9E0EA7342848}" type="presParOf" srcId="{E874160D-AB1D-41EF-96A9-0319A2A25FFF}" destId="{0437A6F9-4071-4DCF-A3D3-C83F6BBD8127}" srcOrd="0" destOrd="0" presId="urn:microsoft.com/office/officeart/2005/8/layout/hierarchy1"/>
    <dgm:cxn modelId="{3A92F8EF-9621-4743-834E-CCBA23EB58C1}" type="presParOf" srcId="{E874160D-AB1D-41EF-96A9-0319A2A25FFF}" destId="{2077B4BA-8CDB-4A00-86F2-45B2379D29E3}" srcOrd="1" destOrd="0" presId="urn:microsoft.com/office/officeart/2005/8/layout/hierarchy1"/>
    <dgm:cxn modelId="{70BD70BD-D422-45B4-A440-CC3485117C9E}" type="presParOf" srcId="{51E64B4A-B2D1-4DE0-A156-BB96136A3B53}" destId="{108F6799-3DD2-4623-BCBF-5E1990570F12}" srcOrd="1" destOrd="0" presId="urn:microsoft.com/office/officeart/2005/8/layout/hierarchy1"/>
    <dgm:cxn modelId="{17239DA4-5A0B-48F0-AEFA-B9E7B480219B}" type="presParOf" srcId="{201342F6-4C45-4135-B1E6-9AAE6AEC3A40}" destId="{8F3DE8B3-64E9-4591-97DD-E277107336A0}" srcOrd="2" destOrd="0" presId="urn:microsoft.com/office/officeart/2005/8/layout/hierarchy1"/>
    <dgm:cxn modelId="{304DEDFB-DD3C-4946-94CC-0BDC2EF960ED}" type="presParOf" srcId="{201342F6-4C45-4135-B1E6-9AAE6AEC3A40}" destId="{6772376C-FCB8-46C8-8B6B-4EA316C46354}" srcOrd="3" destOrd="0" presId="urn:microsoft.com/office/officeart/2005/8/layout/hierarchy1"/>
    <dgm:cxn modelId="{73E1DFE0-B64C-4192-AE47-840D914E8EA5}" type="presParOf" srcId="{6772376C-FCB8-46C8-8B6B-4EA316C46354}" destId="{DE3E6F11-44C6-4736-8C0B-F723FDBEF53D}" srcOrd="0" destOrd="0" presId="urn:microsoft.com/office/officeart/2005/8/layout/hierarchy1"/>
    <dgm:cxn modelId="{E641070F-8BE7-4246-8E57-89FCBC9C6655}" type="presParOf" srcId="{DE3E6F11-44C6-4736-8C0B-F723FDBEF53D}" destId="{B8A094F9-A5DD-4E87-A03E-95050D670DBF}" srcOrd="0" destOrd="0" presId="urn:microsoft.com/office/officeart/2005/8/layout/hierarchy1"/>
    <dgm:cxn modelId="{5B7CCA85-E75C-4CA8-9083-82B8E03F740B}" type="presParOf" srcId="{DE3E6F11-44C6-4736-8C0B-F723FDBEF53D}" destId="{672FE67C-4472-42DD-AC1E-7F9E88E2E5E6}" srcOrd="1" destOrd="0" presId="urn:microsoft.com/office/officeart/2005/8/layout/hierarchy1"/>
    <dgm:cxn modelId="{4622BFF0-EF39-426A-A13C-5BB324E6C51D}" type="presParOf" srcId="{6772376C-FCB8-46C8-8B6B-4EA316C46354}" destId="{E5B30E35-1F57-44EB-A086-9007DAA6CD66}" srcOrd="1" destOrd="0" presId="urn:microsoft.com/office/officeart/2005/8/layout/hierarchy1"/>
    <dgm:cxn modelId="{C6C4B22B-786F-45BE-BE52-B5A39719C3F9}" type="presParOf" srcId="{49DD7B70-88C3-4025-A111-225AFDF12E11}" destId="{7345345E-638C-4C3E-80D0-2556DE12D49D}" srcOrd="2" destOrd="0" presId="urn:microsoft.com/office/officeart/2005/8/layout/hierarchy1"/>
    <dgm:cxn modelId="{83A3C652-EA39-495A-8B76-19B4601895A0}" type="presParOf" srcId="{49DD7B70-88C3-4025-A111-225AFDF12E11}" destId="{352E037C-9D61-40EF-8688-0BDBCAC9D45E}" srcOrd="3" destOrd="0" presId="urn:microsoft.com/office/officeart/2005/8/layout/hierarchy1"/>
    <dgm:cxn modelId="{7B5F49BA-277B-4EB2-9813-7113A9F54E26}" type="presParOf" srcId="{352E037C-9D61-40EF-8688-0BDBCAC9D45E}" destId="{A6023CA4-FBF4-4DCB-9F1D-6988784920A5}" srcOrd="0" destOrd="0" presId="urn:microsoft.com/office/officeart/2005/8/layout/hierarchy1"/>
    <dgm:cxn modelId="{236F5574-DB66-4326-AB0F-A3EE1BCA95E1}" type="presParOf" srcId="{A6023CA4-FBF4-4DCB-9F1D-6988784920A5}" destId="{57B4291A-C17B-41A6-B5D8-34305BB9AF25}" srcOrd="0" destOrd="0" presId="urn:microsoft.com/office/officeart/2005/8/layout/hierarchy1"/>
    <dgm:cxn modelId="{61C9BE68-DFA9-4AB5-8CA0-0CE8267150D4}" type="presParOf" srcId="{A6023CA4-FBF4-4DCB-9F1D-6988784920A5}" destId="{75D15EC4-AB40-4AB5-A95B-4AE6D2BF56FD}" srcOrd="1" destOrd="0" presId="urn:microsoft.com/office/officeart/2005/8/layout/hierarchy1"/>
    <dgm:cxn modelId="{F25A5B6A-AE97-457D-B960-A18F7A432FCF}" type="presParOf" srcId="{352E037C-9D61-40EF-8688-0BDBCAC9D45E}" destId="{8426DE69-8FF2-4AC0-951B-3084F7F3899A}" srcOrd="1" destOrd="0" presId="urn:microsoft.com/office/officeart/2005/8/layout/hierarchy1"/>
    <dgm:cxn modelId="{23161FA5-DC67-42E1-93CA-0CB2990ACBF1}" type="presParOf" srcId="{8426DE69-8FF2-4AC0-951B-3084F7F3899A}" destId="{CB63E2CC-D3C9-4F58-8395-669B042BEABE}" srcOrd="0" destOrd="0" presId="urn:microsoft.com/office/officeart/2005/8/layout/hierarchy1"/>
    <dgm:cxn modelId="{2B4A86A8-C8C1-4EDF-948D-365DFAD1CF7E}" type="presParOf" srcId="{8426DE69-8FF2-4AC0-951B-3084F7F3899A}" destId="{4A0F7E4F-A73A-4C03-9519-7A379DAA5CAB}" srcOrd="1" destOrd="0" presId="urn:microsoft.com/office/officeart/2005/8/layout/hierarchy1"/>
    <dgm:cxn modelId="{DE00DBD2-4FA9-4941-A81D-A025A54EDA9F}" type="presParOf" srcId="{4A0F7E4F-A73A-4C03-9519-7A379DAA5CAB}" destId="{A6472BE5-AFB2-4651-9775-D7382483DE0B}" srcOrd="0" destOrd="0" presId="urn:microsoft.com/office/officeart/2005/8/layout/hierarchy1"/>
    <dgm:cxn modelId="{CCB3E57A-8B71-45C7-8734-988A4F9134CA}" type="presParOf" srcId="{A6472BE5-AFB2-4651-9775-D7382483DE0B}" destId="{B4792DF5-475F-4515-9C44-1EAE3E4569C2}" srcOrd="0" destOrd="0" presId="urn:microsoft.com/office/officeart/2005/8/layout/hierarchy1"/>
    <dgm:cxn modelId="{C3D7B3B7-6E0E-4EB8-B02C-EDC559F34787}" type="presParOf" srcId="{A6472BE5-AFB2-4651-9775-D7382483DE0B}" destId="{D6ACE6C2-2791-4147-B557-A66C5A2C690A}" srcOrd="1" destOrd="0" presId="urn:microsoft.com/office/officeart/2005/8/layout/hierarchy1"/>
    <dgm:cxn modelId="{DBCE3181-F26B-4E30-A6AB-DF9EBB5B1DCC}" type="presParOf" srcId="{4A0F7E4F-A73A-4C03-9519-7A379DAA5CAB}" destId="{F1F80768-0051-4639-A50A-7EE2C3809D2F}" srcOrd="1" destOrd="0" presId="urn:microsoft.com/office/officeart/2005/8/layout/hierarchy1"/>
    <dgm:cxn modelId="{6181AA8F-BAC3-409D-9402-C72C20198B65}" type="presParOf" srcId="{8426DE69-8FF2-4AC0-951B-3084F7F3899A}" destId="{BA444BE0-0B0F-4916-A638-CDF0931D09A4}" srcOrd="2" destOrd="0" presId="urn:microsoft.com/office/officeart/2005/8/layout/hierarchy1"/>
    <dgm:cxn modelId="{35C2CCC5-1AF0-4A67-B83B-0DF36EAB7415}" type="presParOf" srcId="{8426DE69-8FF2-4AC0-951B-3084F7F3899A}" destId="{47865676-E640-44A6-A9C6-6B87A6395F9A}" srcOrd="3" destOrd="0" presId="urn:microsoft.com/office/officeart/2005/8/layout/hierarchy1"/>
    <dgm:cxn modelId="{134CD460-4263-447E-A904-B3445ADBAA4E}" type="presParOf" srcId="{47865676-E640-44A6-A9C6-6B87A6395F9A}" destId="{B0B833E2-161C-4252-B376-C72D9D6A6F32}" srcOrd="0" destOrd="0" presId="urn:microsoft.com/office/officeart/2005/8/layout/hierarchy1"/>
    <dgm:cxn modelId="{60576500-DD82-4527-B276-85C6071790CF}" type="presParOf" srcId="{B0B833E2-161C-4252-B376-C72D9D6A6F32}" destId="{5DC1E216-11C8-4D1C-B9F0-F1DE71EBDB86}" srcOrd="0" destOrd="0" presId="urn:microsoft.com/office/officeart/2005/8/layout/hierarchy1"/>
    <dgm:cxn modelId="{392CF371-3AB2-4FBF-B503-8E599CE947E5}" type="presParOf" srcId="{B0B833E2-161C-4252-B376-C72D9D6A6F32}" destId="{872D0F3E-723B-47E8-88F7-BA6774227D45}" srcOrd="1" destOrd="0" presId="urn:microsoft.com/office/officeart/2005/8/layout/hierarchy1"/>
    <dgm:cxn modelId="{0C21BD92-B493-4DAA-8B1B-81C2C9598C29}" type="presParOf" srcId="{47865676-E640-44A6-A9C6-6B87A6395F9A}" destId="{DCB788E7-EB8C-49AA-8FC1-EAB336BA0F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44BE0-0B0F-4916-A638-CDF0931D09A4}">
      <dsp:nvSpPr>
        <dsp:cNvPr id="0" name=""/>
        <dsp:cNvSpPr/>
      </dsp:nvSpPr>
      <dsp:spPr>
        <a:xfrm>
          <a:off x="1732072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297582" y="96511"/>
              </a:lnTo>
              <a:lnTo>
                <a:pt x="297582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E2CC-D3C9-4F58-8395-669B042BEABE}">
      <dsp:nvSpPr>
        <dsp:cNvPr id="0" name=""/>
        <dsp:cNvSpPr/>
      </dsp:nvSpPr>
      <dsp:spPr>
        <a:xfrm>
          <a:off x="1434489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297582" y="0"/>
              </a:moveTo>
              <a:lnTo>
                <a:pt x="297582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5345E-638C-4C3E-80D0-2556DE12D49D}">
      <dsp:nvSpPr>
        <dsp:cNvPr id="0" name=""/>
        <dsp:cNvSpPr/>
      </dsp:nvSpPr>
      <dsp:spPr>
        <a:xfrm>
          <a:off x="1136907" y="326141"/>
          <a:ext cx="595165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595165" y="96511"/>
              </a:lnTo>
              <a:lnTo>
                <a:pt x="595165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DE8B3-64E9-4591-97DD-E277107336A0}">
      <dsp:nvSpPr>
        <dsp:cNvPr id="0" name=""/>
        <dsp:cNvSpPr/>
      </dsp:nvSpPr>
      <dsp:spPr>
        <a:xfrm>
          <a:off x="541741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297582" y="96511"/>
              </a:lnTo>
              <a:lnTo>
                <a:pt x="297582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F44B5-C57D-470E-8007-7C1110F2D58E}">
      <dsp:nvSpPr>
        <dsp:cNvPr id="0" name=""/>
        <dsp:cNvSpPr/>
      </dsp:nvSpPr>
      <dsp:spPr>
        <a:xfrm>
          <a:off x="244158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297582" y="0"/>
              </a:moveTo>
              <a:lnTo>
                <a:pt x="297582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7AA7A-D839-4361-AB7B-4691F03C649A}">
      <dsp:nvSpPr>
        <dsp:cNvPr id="0" name=""/>
        <dsp:cNvSpPr/>
      </dsp:nvSpPr>
      <dsp:spPr>
        <a:xfrm>
          <a:off x="541741" y="326141"/>
          <a:ext cx="595165" cy="141622"/>
        </a:xfrm>
        <a:custGeom>
          <a:avLst/>
          <a:gdLst/>
          <a:ahLst/>
          <a:cxnLst/>
          <a:rect l="0" t="0" r="0" b="0"/>
          <a:pathLst>
            <a:path>
              <a:moveTo>
                <a:pt x="595165" y="0"/>
              </a:moveTo>
              <a:lnTo>
                <a:pt x="595165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A68A5F-9193-4895-B79C-7A04495B8418}">
      <dsp:nvSpPr>
        <dsp:cNvPr id="0" name=""/>
        <dsp:cNvSpPr/>
      </dsp:nvSpPr>
      <dsp:spPr>
        <a:xfrm>
          <a:off x="893430" y="16926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9306B-07A9-4992-B0F5-12BA1E7D34B7}">
      <dsp:nvSpPr>
        <dsp:cNvPr id="0" name=""/>
        <dsp:cNvSpPr/>
      </dsp:nvSpPr>
      <dsp:spPr>
        <a:xfrm>
          <a:off x="947536" y="68326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Top</a:t>
          </a:r>
          <a:endParaRPr lang="en-CA" sz="1300" kern="1200" dirty="0"/>
        </a:p>
      </dsp:txBody>
      <dsp:txXfrm>
        <a:off x="956593" y="77383"/>
        <a:ext cx="468839" cy="291101"/>
      </dsp:txXfrm>
    </dsp:sp>
    <dsp:sp modelId="{1B4C1E7B-317E-4806-823C-EEB312790BF4}">
      <dsp:nvSpPr>
        <dsp:cNvPr id="0" name=""/>
        <dsp:cNvSpPr/>
      </dsp:nvSpPr>
      <dsp:spPr>
        <a:xfrm>
          <a:off x="298264" y="467763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C44E7-52D4-4A92-9B87-B7B90B2FA917}">
      <dsp:nvSpPr>
        <dsp:cNvPr id="0" name=""/>
        <dsp:cNvSpPr/>
      </dsp:nvSpPr>
      <dsp:spPr>
        <a:xfrm>
          <a:off x="352370" y="519164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</a:t>
          </a:r>
          <a:endParaRPr lang="en-CA" sz="1300" kern="1200" dirty="0"/>
        </a:p>
      </dsp:txBody>
      <dsp:txXfrm>
        <a:off x="361427" y="528221"/>
        <a:ext cx="468839" cy="291101"/>
      </dsp:txXfrm>
    </dsp:sp>
    <dsp:sp modelId="{0437A6F9-4071-4DCF-A3D3-C83F6BBD8127}">
      <dsp:nvSpPr>
        <dsp:cNvPr id="0" name=""/>
        <dsp:cNvSpPr/>
      </dsp:nvSpPr>
      <dsp:spPr>
        <a:xfrm>
          <a:off x="682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7B4BA-8CDB-4A00-86F2-45B2379D29E3}">
      <dsp:nvSpPr>
        <dsp:cNvPr id="0" name=""/>
        <dsp:cNvSpPr/>
      </dsp:nvSpPr>
      <dsp:spPr>
        <a:xfrm>
          <a:off x="54787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A1</a:t>
          </a:r>
          <a:endParaRPr lang="en-CA" sz="1300" kern="1200" dirty="0"/>
        </a:p>
      </dsp:txBody>
      <dsp:txXfrm>
        <a:off x="63844" y="979059"/>
        <a:ext cx="468839" cy="291101"/>
      </dsp:txXfrm>
    </dsp:sp>
    <dsp:sp modelId="{B8A094F9-A5DD-4E87-A03E-95050D670DBF}">
      <dsp:nvSpPr>
        <dsp:cNvPr id="0" name=""/>
        <dsp:cNvSpPr/>
      </dsp:nvSpPr>
      <dsp:spPr>
        <a:xfrm>
          <a:off x="595847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FE67C-4472-42DD-AC1E-7F9E88E2E5E6}">
      <dsp:nvSpPr>
        <dsp:cNvPr id="0" name=""/>
        <dsp:cNvSpPr/>
      </dsp:nvSpPr>
      <dsp:spPr>
        <a:xfrm>
          <a:off x="649953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A2</a:t>
          </a:r>
          <a:endParaRPr lang="en-CA" sz="1300" kern="1200" dirty="0"/>
        </a:p>
      </dsp:txBody>
      <dsp:txXfrm>
        <a:off x="659010" y="979059"/>
        <a:ext cx="468839" cy="291101"/>
      </dsp:txXfrm>
    </dsp:sp>
    <dsp:sp modelId="{57B4291A-C17B-41A6-B5D8-34305BB9AF25}">
      <dsp:nvSpPr>
        <dsp:cNvPr id="0" name=""/>
        <dsp:cNvSpPr/>
      </dsp:nvSpPr>
      <dsp:spPr>
        <a:xfrm>
          <a:off x="1488595" y="467763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15EC4-AB40-4AB5-A95B-4AE6D2BF56FD}">
      <dsp:nvSpPr>
        <dsp:cNvPr id="0" name=""/>
        <dsp:cNvSpPr/>
      </dsp:nvSpPr>
      <dsp:spPr>
        <a:xfrm>
          <a:off x="1542701" y="519164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</a:t>
          </a:r>
          <a:endParaRPr lang="en-CA" sz="1300" kern="1200" dirty="0"/>
        </a:p>
      </dsp:txBody>
      <dsp:txXfrm>
        <a:off x="1551758" y="528221"/>
        <a:ext cx="468839" cy="291101"/>
      </dsp:txXfrm>
    </dsp:sp>
    <dsp:sp modelId="{B4792DF5-475F-4515-9C44-1EAE3E4569C2}">
      <dsp:nvSpPr>
        <dsp:cNvPr id="0" name=""/>
        <dsp:cNvSpPr/>
      </dsp:nvSpPr>
      <dsp:spPr>
        <a:xfrm>
          <a:off x="1191012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CE6C2-2791-4147-B557-A66C5A2C690A}">
      <dsp:nvSpPr>
        <dsp:cNvPr id="0" name=""/>
        <dsp:cNvSpPr/>
      </dsp:nvSpPr>
      <dsp:spPr>
        <a:xfrm>
          <a:off x="1245118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B1</a:t>
          </a:r>
          <a:endParaRPr lang="en-CA" sz="1300" kern="1200" dirty="0"/>
        </a:p>
      </dsp:txBody>
      <dsp:txXfrm>
        <a:off x="1254175" y="979059"/>
        <a:ext cx="468839" cy="291101"/>
      </dsp:txXfrm>
    </dsp:sp>
    <dsp:sp modelId="{5DC1E216-11C8-4D1C-B9F0-F1DE71EBDB86}">
      <dsp:nvSpPr>
        <dsp:cNvPr id="0" name=""/>
        <dsp:cNvSpPr/>
      </dsp:nvSpPr>
      <dsp:spPr>
        <a:xfrm>
          <a:off x="1786178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D0F3E-723B-47E8-88F7-BA6774227D45}">
      <dsp:nvSpPr>
        <dsp:cNvPr id="0" name=""/>
        <dsp:cNvSpPr/>
      </dsp:nvSpPr>
      <dsp:spPr>
        <a:xfrm>
          <a:off x="1840284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B2</a:t>
          </a:r>
          <a:endParaRPr lang="en-CA" sz="1300" kern="1200" dirty="0"/>
        </a:p>
      </dsp:txBody>
      <dsp:txXfrm>
        <a:off x="1849341" y="979059"/>
        <a:ext cx="468839" cy="291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444BE0-0B0F-4916-A638-CDF0931D09A4}">
      <dsp:nvSpPr>
        <dsp:cNvPr id="0" name=""/>
        <dsp:cNvSpPr/>
      </dsp:nvSpPr>
      <dsp:spPr>
        <a:xfrm>
          <a:off x="1732072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297582" y="96511"/>
              </a:lnTo>
              <a:lnTo>
                <a:pt x="297582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3E2CC-D3C9-4F58-8395-669B042BEABE}">
      <dsp:nvSpPr>
        <dsp:cNvPr id="0" name=""/>
        <dsp:cNvSpPr/>
      </dsp:nvSpPr>
      <dsp:spPr>
        <a:xfrm>
          <a:off x="1434489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297582" y="0"/>
              </a:moveTo>
              <a:lnTo>
                <a:pt x="297582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45345E-638C-4C3E-80D0-2556DE12D49D}">
      <dsp:nvSpPr>
        <dsp:cNvPr id="0" name=""/>
        <dsp:cNvSpPr/>
      </dsp:nvSpPr>
      <dsp:spPr>
        <a:xfrm>
          <a:off x="1136907" y="326141"/>
          <a:ext cx="595165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595165" y="96511"/>
              </a:lnTo>
              <a:lnTo>
                <a:pt x="595165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DE8B3-64E9-4591-97DD-E277107336A0}">
      <dsp:nvSpPr>
        <dsp:cNvPr id="0" name=""/>
        <dsp:cNvSpPr/>
      </dsp:nvSpPr>
      <dsp:spPr>
        <a:xfrm>
          <a:off x="541741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511"/>
              </a:lnTo>
              <a:lnTo>
                <a:pt x="297582" y="96511"/>
              </a:lnTo>
              <a:lnTo>
                <a:pt x="297582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F44B5-C57D-470E-8007-7C1110F2D58E}">
      <dsp:nvSpPr>
        <dsp:cNvPr id="0" name=""/>
        <dsp:cNvSpPr/>
      </dsp:nvSpPr>
      <dsp:spPr>
        <a:xfrm>
          <a:off x="244158" y="776979"/>
          <a:ext cx="297582" cy="141622"/>
        </a:xfrm>
        <a:custGeom>
          <a:avLst/>
          <a:gdLst/>
          <a:ahLst/>
          <a:cxnLst/>
          <a:rect l="0" t="0" r="0" b="0"/>
          <a:pathLst>
            <a:path>
              <a:moveTo>
                <a:pt x="297582" y="0"/>
              </a:moveTo>
              <a:lnTo>
                <a:pt x="297582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7AA7A-D839-4361-AB7B-4691F03C649A}">
      <dsp:nvSpPr>
        <dsp:cNvPr id="0" name=""/>
        <dsp:cNvSpPr/>
      </dsp:nvSpPr>
      <dsp:spPr>
        <a:xfrm>
          <a:off x="541741" y="326141"/>
          <a:ext cx="595165" cy="141622"/>
        </a:xfrm>
        <a:custGeom>
          <a:avLst/>
          <a:gdLst/>
          <a:ahLst/>
          <a:cxnLst/>
          <a:rect l="0" t="0" r="0" b="0"/>
          <a:pathLst>
            <a:path>
              <a:moveTo>
                <a:pt x="595165" y="0"/>
              </a:moveTo>
              <a:lnTo>
                <a:pt x="595165" y="96511"/>
              </a:lnTo>
              <a:lnTo>
                <a:pt x="0" y="96511"/>
              </a:lnTo>
              <a:lnTo>
                <a:pt x="0" y="141622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A68A5F-9193-4895-B79C-7A04495B8418}">
      <dsp:nvSpPr>
        <dsp:cNvPr id="0" name=""/>
        <dsp:cNvSpPr/>
      </dsp:nvSpPr>
      <dsp:spPr>
        <a:xfrm>
          <a:off x="893430" y="16926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9306B-07A9-4992-B0F5-12BA1E7D34B7}">
      <dsp:nvSpPr>
        <dsp:cNvPr id="0" name=""/>
        <dsp:cNvSpPr/>
      </dsp:nvSpPr>
      <dsp:spPr>
        <a:xfrm>
          <a:off x="947536" y="68326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Top</a:t>
          </a:r>
          <a:endParaRPr lang="en-CA" sz="1300" kern="1200" dirty="0"/>
        </a:p>
      </dsp:txBody>
      <dsp:txXfrm>
        <a:off x="956593" y="77383"/>
        <a:ext cx="468839" cy="291101"/>
      </dsp:txXfrm>
    </dsp:sp>
    <dsp:sp modelId="{1B4C1E7B-317E-4806-823C-EEB312790BF4}">
      <dsp:nvSpPr>
        <dsp:cNvPr id="0" name=""/>
        <dsp:cNvSpPr/>
      </dsp:nvSpPr>
      <dsp:spPr>
        <a:xfrm>
          <a:off x="298264" y="467763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C44E7-52D4-4A92-9B87-B7B90B2FA917}">
      <dsp:nvSpPr>
        <dsp:cNvPr id="0" name=""/>
        <dsp:cNvSpPr/>
      </dsp:nvSpPr>
      <dsp:spPr>
        <a:xfrm>
          <a:off x="352370" y="519164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</a:t>
          </a:r>
          <a:endParaRPr lang="en-CA" sz="1300" kern="1200" dirty="0"/>
        </a:p>
      </dsp:txBody>
      <dsp:txXfrm>
        <a:off x="361427" y="528221"/>
        <a:ext cx="468839" cy="291101"/>
      </dsp:txXfrm>
    </dsp:sp>
    <dsp:sp modelId="{0437A6F9-4071-4DCF-A3D3-C83F6BBD8127}">
      <dsp:nvSpPr>
        <dsp:cNvPr id="0" name=""/>
        <dsp:cNvSpPr/>
      </dsp:nvSpPr>
      <dsp:spPr>
        <a:xfrm>
          <a:off x="682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7B4BA-8CDB-4A00-86F2-45B2379D29E3}">
      <dsp:nvSpPr>
        <dsp:cNvPr id="0" name=""/>
        <dsp:cNvSpPr/>
      </dsp:nvSpPr>
      <dsp:spPr>
        <a:xfrm>
          <a:off x="54787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A1</a:t>
          </a:r>
          <a:endParaRPr lang="en-CA" sz="1300" kern="1200" dirty="0"/>
        </a:p>
      </dsp:txBody>
      <dsp:txXfrm>
        <a:off x="63844" y="979059"/>
        <a:ext cx="468839" cy="291101"/>
      </dsp:txXfrm>
    </dsp:sp>
    <dsp:sp modelId="{B8A094F9-A5DD-4E87-A03E-95050D670DBF}">
      <dsp:nvSpPr>
        <dsp:cNvPr id="0" name=""/>
        <dsp:cNvSpPr/>
      </dsp:nvSpPr>
      <dsp:spPr>
        <a:xfrm>
          <a:off x="595847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2FE67C-4472-42DD-AC1E-7F9E88E2E5E6}">
      <dsp:nvSpPr>
        <dsp:cNvPr id="0" name=""/>
        <dsp:cNvSpPr/>
      </dsp:nvSpPr>
      <dsp:spPr>
        <a:xfrm>
          <a:off x="649953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A2</a:t>
          </a:r>
          <a:endParaRPr lang="en-CA" sz="1300" kern="1200" dirty="0"/>
        </a:p>
      </dsp:txBody>
      <dsp:txXfrm>
        <a:off x="659010" y="979059"/>
        <a:ext cx="468839" cy="291101"/>
      </dsp:txXfrm>
    </dsp:sp>
    <dsp:sp modelId="{57B4291A-C17B-41A6-B5D8-34305BB9AF25}">
      <dsp:nvSpPr>
        <dsp:cNvPr id="0" name=""/>
        <dsp:cNvSpPr/>
      </dsp:nvSpPr>
      <dsp:spPr>
        <a:xfrm>
          <a:off x="1488595" y="467763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15EC4-AB40-4AB5-A95B-4AE6D2BF56FD}">
      <dsp:nvSpPr>
        <dsp:cNvPr id="0" name=""/>
        <dsp:cNvSpPr/>
      </dsp:nvSpPr>
      <dsp:spPr>
        <a:xfrm>
          <a:off x="1542701" y="519164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</a:t>
          </a:r>
          <a:endParaRPr lang="en-CA" sz="1300" kern="1200" dirty="0"/>
        </a:p>
      </dsp:txBody>
      <dsp:txXfrm>
        <a:off x="1551758" y="528221"/>
        <a:ext cx="468839" cy="291101"/>
      </dsp:txXfrm>
    </dsp:sp>
    <dsp:sp modelId="{B4792DF5-475F-4515-9C44-1EAE3E4569C2}">
      <dsp:nvSpPr>
        <dsp:cNvPr id="0" name=""/>
        <dsp:cNvSpPr/>
      </dsp:nvSpPr>
      <dsp:spPr>
        <a:xfrm>
          <a:off x="1191012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CE6C2-2791-4147-B557-A66C5A2C690A}">
      <dsp:nvSpPr>
        <dsp:cNvPr id="0" name=""/>
        <dsp:cNvSpPr/>
      </dsp:nvSpPr>
      <dsp:spPr>
        <a:xfrm>
          <a:off x="1245118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B1</a:t>
          </a:r>
          <a:endParaRPr lang="en-CA" sz="1300" kern="1200" dirty="0"/>
        </a:p>
      </dsp:txBody>
      <dsp:txXfrm>
        <a:off x="1254175" y="979059"/>
        <a:ext cx="468839" cy="291101"/>
      </dsp:txXfrm>
    </dsp:sp>
    <dsp:sp modelId="{5DC1E216-11C8-4D1C-B9F0-F1DE71EBDB86}">
      <dsp:nvSpPr>
        <dsp:cNvPr id="0" name=""/>
        <dsp:cNvSpPr/>
      </dsp:nvSpPr>
      <dsp:spPr>
        <a:xfrm>
          <a:off x="1786178" y="918601"/>
          <a:ext cx="486953" cy="309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2D0F3E-723B-47E8-88F7-BA6774227D45}">
      <dsp:nvSpPr>
        <dsp:cNvPr id="0" name=""/>
        <dsp:cNvSpPr/>
      </dsp:nvSpPr>
      <dsp:spPr>
        <a:xfrm>
          <a:off x="1840284" y="970002"/>
          <a:ext cx="486953" cy="3092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300" kern="1200" dirty="0" smtClean="0"/>
            <a:t>B2</a:t>
          </a:r>
          <a:endParaRPr lang="en-CA" sz="1300" kern="1200" dirty="0"/>
        </a:p>
      </dsp:txBody>
      <dsp:txXfrm>
        <a:off x="1849341" y="979059"/>
        <a:ext cx="468839" cy="291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900AA-60A0-434C-B2AC-3DE2CD9F1C8B}" type="datetimeFigureOut">
              <a:rPr lang="en-US" smtClean="0"/>
              <a:pPr/>
              <a:t>10/19/2010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5E899-21ED-4714-9B6A-543B87AEC61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6416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C3A9B-C1AC-4842-A63E-F960C75EF600}" type="datetimeFigureOut">
              <a:rPr lang="en-US" smtClean="0"/>
              <a:pPr/>
              <a:t>10/19/2010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36C4B-CE10-4228-B581-F29B700AD50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52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larence_Johns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Edward_A._Murphy,_Jr.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Presentation look and feel adapted from the</a:t>
            </a:r>
            <a:r>
              <a:rPr lang="en-CA" baseline="0" dirty="0" smtClean="0"/>
              <a:t> “Brain”</a:t>
            </a:r>
            <a:r>
              <a:rPr lang="en-CA" dirty="0" smtClean="0"/>
              <a:t> Microsoft Office Online template.</a:t>
            </a:r>
          </a:p>
          <a:p>
            <a:pPr>
              <a:buFont typeface="Arial" pitchFamily="34" charset="0"/>
              <a:buChar char="•"/>
            </a:pPr>
            <a:endParaRPr lang="en-CA" dirty="0" smtClean="0"/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How philosophy can be applied to unite all</a:t>
            </a:r>
            <a:r>
              <a:rPr lang="en-CA" baseline="0" dirty="0" smtClean="0"/>
              <a:t> things mental (including itself &amp; Cognitive Science)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Credits: </a:t>
            </a:r>
            <a:r>
              <a:rPr lang="en-CA" dirty="0" smtClean="0"/>
              <a:t>Wikipedia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Temperaments of yesterday are the Myers-Briggs of today.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Unification alone cannot</a:t>
            </a:r>
            <a:r>
              <a:rPr lang="en-CA" baseline="0" dirty="0" smtClean="0"/>
              <a:t> suffice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DSM: http://en.wikipedia.org/wiki/Diagnostic_and_Statistical_Manual_of_Mental_Disorders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08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11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70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Quotes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/>
              <a:t>KISS: </a:t>
            </a:r>
            <a:r>
              <a:rPr lang="en-CA" dirty="0" smtClean="0">
                <a:hlinkClick r:id="rId3"/>
              </a:rPr>
              <a:t>Clarence Johnson</a:t>
            </a:r>
            <a:endParaRPr lang="en-CA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>
                <a:hlinkClick r:id="rId4"/>
              </a:rPr>
              <a:t>Edward A. Murphy, Jr.</a:t>
            </a:r>
            <a:endParaRPr lang="en-CA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/>
              <a:t>Duelling metaphors indicate mysticism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5450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Portrait:</a:t>
            </a:r>
            <a:endParaRPr lang="en-CA" baseline="0" dirty="0" smtClean="0"/>
          </a:p>
          <a:p>
            <a:pPr lvl="1">
              <a:buFont typeface="Arial" pitchFamily="34" charset="0"/>
              <a:buChar char="•"/>
            </a:pPr>
            <a:r>
              <a:rPr lang="en-CA" baseline="0" dirty="0" smtClean="0"/>
              <a:t>From: http://portrait.kaar.at/200Deutsche3/image21.html</a:t>
            </a:r>
          </a:p>
          <a:p>
            <a:pPr lvl="1">
              <a:buFont typeface="Arial" pitchFamily="34" charset="0"/>
              <a:buChar char="•"/>
            </a:pPr>
            <a:r>
              <a:rPr lang="en-CA" baseline="0" dirty="0" smtClean="0"/>
              <a:t>Title: (Translated from German) </a:t>
            </a:r>
            <a:r>
              <a:rPr lang="en-CA" dirty="0" smtClean="0"/>
              <a:t>portrait of </a:t>
            </a:r>
            <a:r>
              <a:rPr lang="en-CA" b="1" dirty="0" smtClean="0"/>
              <a:t>Immanuel Kant</a:t>
            </a:r>
            <a:r>
              <a:rPr lang="en-CA" dirty="0" smtClean="0"/>
              <a:t> comes from the book "Two hundred German men", published by Ludwig </a:t>
            </a:r>
            <a:r>
              <a:rPr lang="en-CA" dirty="0" err="1" smtClean="0"/>
              <a:t>Bechstein</a:t>
            </a:r>
            <a:r>
              <a:rPr lang="en-CA" dirty="0" smtClean="0"/>
              <a:t>, Leipzig the 1854</a:t>
            </a:r>
            <a:r>
              <a:rPr lang="en-CA" baseline="30000" dirty="0" smtClean="0"/>
              <a:t>th</a:t>
            </a:r>
            <a:endParaRPr lang="en-CA" baseline="0" dirty="0" smtClean="0"/>
          </a:p>
          <a:p>
            <a:pPr lvl="0">
              <a:buFont typeface="Arial" pitchFamily="34" charset="0"/>
              <a:buChar char="•"/>
            </a:pPr>
            <a:r>
              <a:rPr lang="en-CA" baseline="0" dirty="0" smtClean="0"/>
              <a:t>Kant didn’t actually say that metaphysics is useless, just that it has yet bear fruit. ???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I don’t agree with Russell’s view but am equally frustrated.</a:t>
            </a:r>
          </a:p>
          <a:p>
            <a:pPr lvl="1">
              <a:buFont typeface="Arial" pitchFamily="34" charset="0"/>
              <a:buChar char="•"/>
            </a:pPr>
            <a:r>
              <a:rPr lang="en-CA" dirty="0" smtClean="0"/>
              <a:t>As long as each type of analysis is based on crisp black &amp; white substances</a:t>
            </a:r>
            <a:r>
              <a:rPr lang="en-CA" baseline="0" dirty="0" smtClean="0"/>
              <a:t> (conceptions) then paradoxes must result proving black &amp; white wrong.</a:t>
            </a:r>
          </a:p>
          <a:p>
            <a:pPr lvl="1">
              <a:buFont typeface="Arial" pitchFamily="34" charset="0"/>
              <a:buChar char="•"/>
            </a:pPr>
            <a:r>
              <a:rPr lang="en-CA" baseline="0" dirty="0" smtClean="0"/>
              <a:t>Process metaphysics will end this state-of-affairs.</a:t>
            </a:r>
            <a:endParaRPr lang="en-CA" dirty="0" smtClean="0"/>
          </a:p>
          <a:p>
            <a:pPr>
              <a:buFont typeface="Arial" pitchFamily="34" charset="0"/>
              <a:buChar char="•"/>
            </a:pPr>
            <a:endParaRPr lang="en-CA" dirty="0" smtClean="0"/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Portrait:</a:t>
            </a:r>
            <a:endParaRPr lang="en-CA" baseline="0" dirty="0" smtClean="0"/>
          </a:p>
          <a:p>
            <a:pPr lvl="1">
              <a:buFont typeface="Arial" pitchFamily="34" charset="0"/>
              <a:buChar char="•"/>
            </a:pPr>
            <a:r>
              <a:rPr lang="en-CA" baseline="0" dirty="0" smtClean="0"/>
              <a:t>From: http://www.qcms.org/Fun%20Facts.htm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Lead to Plato’s changeless metaphysics</a:t>
            </a:r>
          </a:p>
          <a:p>
            <a:r>
              <a:rPr lang="en-CA" dirty="0" smtClean="0"/>
              <a:t>(quoted in </a:t>
            </a:r>
            <a:r>
              <a:rPr lang="en-CA" dirty="0" err="1" smtClean="0"/>
              <a:t>Hippolytus</a:t>
            </a:r>
            <a:r>
              <a:rPr lang="en-CA" dirty="0" smtClean="0"/>
              <a:t>, </a:t>
            </a:r>
            <a:r>
              <a:rPr lang="en-CA" i="1" dirty="0" smtClean="0"/>
              <a:t>Refutations </a:t>
            </a:r>
            <a:r>
              <a:rPr lang="en-CA" dirty="0" smtClean="0"/>
              <a:t>) The unapparent connection is more powerful than the apparent one. </a:t>
            </a:r>
          </a:p>
          <a:p>
            <a:r>
              <a:rPr lang="en-CA" dirty="0" smtClean="0"/>
              <a:t>http://www.utm.edu/research/iep/h/heraclit.htm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27</a:t>
            </a:fld>
            <a:endParaRPr lang="en-C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http://en.wikipedia.org/wiki/Lilac_chaser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711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Please do ask questions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I may have </a:t>
            </a:r>
            <a:r>
              <a:rPr lang="en-CA" dirty="0" smtClean="0"/>
              <a:t>too much to </a:t>
            </a:r>
            <a:r>
              <a:rPr lang="en-CA" dirty="0" smtClean="0"/>
              <a:t>cover</a:t>
            </a:r>
            <a:endParaRPr lang="en-CA" dirty="0" smtClean="0"/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I </a:t>
            </a:r>
            <a:r>
              <a:rPr lang="en-CA" dirty="0" smtClean="0"/>
              <a:t>may skip</a:t>
            </a:r>
            <a:r>
              <a:rPr lang="en-CA" baseline="0" dirty="0" smtClean="0"/>
              <a:t> </a:t>
            </a:r>
            <a:r>
              <a:rPr lang="en-CA" baseline="0" dirty="0" smtClean="0"/>
              <a:t>parts and talk quickly.</a:t>
            </a:r>
          </a:p>
          <a:p>
            <a:pPr>
              <a:buFont typeface="Arial" pitchFamily="34" charset="0"/>
              <a:buChar char="•"/>
            </a:pPr>
            <a:r>
              <a:rPr lang="en-CA" baseline="0" dirty="0" smtClean="0"/>
              <a:t>Slow me down and ask questions as required, especially if you see something that catches your eye.</a:t>
            </a:r>
          </a:p>
          <a:p>
            <a:pPr>
              <a:buFont typeface="Arial" pitchFamily="34" charset="0"/>
              <a:buChar char="•"/>
            </a:pPr>
            <a:r>
              <a:rPr lang="en-CA" baseline="0" dirty="0" smtClean="0"/>
              <a:t>Lengthy </a:t>
            </a:r>
            <a:r>
              <a:rPr lang="en-CA" baseline="0" dirty="0" smtClean="0"/>
              <a:t>discussions will be postponed for Mike’s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http://en.wikipedia.org/wiki/Same_color_illusion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46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http://en.wikipedia.org/wiki/Same_color_illusion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357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http://www.scholarpedia.org/article/Watercolor_illusion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560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And all other mental </a:t>
            </a:r>
            <a:r>
              <a:rPr lang="en-CA" dirty="0" smtClean="0"/>
              <a:t>phenomena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I’ve become extremely appreciative of 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6785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Conway’s Game of Life can function</a:t>
            </a:r>
            <a:r>
              <a:rPr lang="en-CA" baseline="0" dirty="0" smtClean="0"/>
              <a:t> as a</a:t>
            </a:r>
            <a:r>
              <a:rPr lang="en-CA" dirty="0" smtClean="0"/>
              <a:t> Universal Turing Machine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292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Credits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http://en.wikipedia.org/wiki/File:X_ray_diffraction.png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http://en.wikipedia.org/wiki/File:Kappa_goniometer_animation.ogg</a:t>
            </a:r>
          </a:p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95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Given enough samples,</a:t>
            </a:r>
            <a:r>
              <a:rPr lang="en-CA" baseline="0" dirty="0" smtClean="0"/>
              <a:t> almost anything can be highly significant no matter how far removed from the causal chain (a small effect size).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Moreover, statistics do not imply causation.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For example, nose-pickers may be more shy (or is it popular kids more concerned about not doing things like picking noses). In any case, there is a long causal chain from one behaviour to another over long courses of time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740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/>
          <a:srcRect r="11476" b="4225"/>
          <a:stretch>
            <a:fillRect/>
          </a:stretch>
        </p:blipFill>
        <p:spPr bwMode="auto">
          <a:xfrm>
            <a:off x="4943007" y="-24"/>
            <a:ext cx="420099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CA" smtClean="0"/>
              <a:t>Click to edit Master subtitle style</a:t>
            </a:r>
            <a:endParaRPr kumimoji="0" lang="en-CA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018E2-AB22-4043-8B10-D5A5D24EAB7F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5C5D205E-C6F7-4E1C-8464-640785C8FCF6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22" r="13043"/>
          <a:stretch>
            <a:fillRect/>
          </a:stretch>
        </p:blipFill>
        <p:spPr bwMode="auto">
          <a:xfrm rot="5400000" flipH="1">
            <a:off x="329495" y="-329550"/>
            <a:ext cx="3124200" cy="378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3"/>
          <a:srcRect b="4225"/>
          <a:stretch>
            <a:fillRect/>
          </a:stretch>
        </p:blipFill>
        <p:spPr bwMode="auto">
          <a:xfrm rot="5400000">
            <a:off x="7734332" y="5162572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8BB686A6-477C-47D9-B61C-21AC3C9BF5A6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CA" dirty="0" smtClean="0"/>
              <a:t>Click to edit Master title style</a:t>
            </a:r>
            <a:endParaRPr kumimoji="0"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14353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CA" dirty="0" smtClean="0"/>
              <a:t>Click to edit Master text styles</a:t>
            </a:r>
          </a:p>
          <a:p>
            <a:pPr lvl="1" eaLnBrk="1" latinLnBrk="0" hangingPunct="1"/>
            <a:r>
              <a:rPr lang="en-CA" dirty="0" smtClean="0"/>
              <a:t>Second level</a:t>
            </a:r>
          </a:p>
          <a:p>
            <a:pPr lvl="2" eaLnBrk="1" latinLnBrk="0" hangingPunct="1"/>
            <a:r>
              <a:rPr lang="en-CA" dirty="0" smtClean="0"/>
              <a:t>Third level</a:t>
            </a:r>
          </a:p>
          <a:p>
            <a:pPr lvl="3" eaLnBrk="1" latinLnBrk="0" hangingPunct="1"/>
            <a:r>
              <a:rPr lang="en-CA" dirty="0" smtClean="0"/>
              <a:t>Fourth level</a:t>
            </a:r>
          </a:p>
          <a:p>
            <a:pPr lvl="4" eaLnBrk="1" latinLnBrk="0" hangingPunct="1"/>
            <a:r>
              <a:rPr lang="en-CA" dirty="0" smtClean="0"/>
              <a:t>Fifth level</a:t>
            </a:r>
            <a:endParaRPr kumimoji="0" lang="en-CA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A18C12A0-B540-424F-AC34-30BC1912C57B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E294E439-3CA4-45A6-8A7C-D52C32AB53F5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063F9293-C2FB-4B3F-9C58-0300D2B05C4B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9F66DED1-FE6B-4A17-9071-E205DD14FDF7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22" r="13043"/>
          <a:stretch>
            <a:fillRect/>
          </a:stretch>
        </p:blipFill>
        <p:spPr bwMode="auto">
          <a:xfrm flipH="1">
            <a:off x="-32" y="3074770"/>
            <a:ext cx="3124200" cy="378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9F1CA7EE-CB47-4C62-954E-9A302B7F353F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06B9B1E1-2C38-4997-8536-E31645C845B2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CA" smtClean="0"/>
              <a:t>Click icon to add picture</a:t>
            </a:r>
            <a:endParaRPr kumimoji="0"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B4052F7-05EE-47F4-92E3-5D019360D0E0}" type="datetime1">
              <a:rPr lang="en-CA" smtClean="0"/>
              <a:t>19 Oct 2010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CA" smtClean="0"/>
              <a:t>David Pierre Leibovitz (Carleton University)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7C73C60-F9AA-4A8A-BC01-C492CA78BAD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522" r="13043"/>
          <a:stretch>
            <a:fillRect/>
          </a:stretch>
        </p:blipFill>
        <p:spPr bwMode="auto">
          <a:xfrm flipH="1">
            <a:off x="-32" y="3074770"/>
            <a:ext cx="3124200" cy="3783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CA" dirty="0" smtClean="0"/>
              <a:t>Click to edit Master text styles</a:t>
            </a:r>
          </a:p>
          <a:p>
            <a:pPr lvl="1" eaLnBrk="1" latinLnBrk="0" hangingPunct="1"/>
            <a:r>
              <a:rPr kumimoji="0" lang="en-CA" dirty="0" smtClean="0"/>
              <a:t>Second level</a:t>
            </a:r>
          </a:p>
          <a:p>
            <a:pPr lvl="2" eaLnBrk="1" latinLnBrk="0" hangingPunct="1"/>
            <a:r>
              <a:rPr kumimoji="0" lang="en-CA" dirty="0" smtClean="0"/>
              <a:t>Third level</a:t>
            </a:r>
          </a:p>
          <a:p>
            <a:pPr lvl="3" eaLnBrk="1" latinLnBrk="0" hangingPunct="1"/>
            <a:r>
              <a:rPr kumimoji="0" lang="en-CA" dirty="0" smtClean="0"/>
              <a:t>Fourth level</a:t>
            </a:r>
          </a:p>
          <a:p>
            <a:pPr lvl="4" eaLnBrk="1" latinLnBrk="0" hangingPunct="1"/>
            <a:r>
              <a:rPr kumimoji="0" lang="en-CA" dirty="0" smtClean="0"/>
              <a:t>Fifth level</a:t>
            </a:r>
            <a:endParaRPr kumimoji="0"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1104868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C55FA2E-7C50-4B74-81B9-B07C9CE5B09F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5" y="6476999"/>
            <a:ext cx="28803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 dirty="0" smtClean="0"/>
              <a:t>David Pierre Leibovitz (Carleton University)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20072" y="6476999"/>
            <a:ext cx="3718188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 dirty="0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4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Electroencephalography" TargetMode="External"/><Relationship Id="rId13" Type="http://schemas.openxmlformats.org/officeDocument/2006/relationships/hyperlink" Target="http://en.wikipedia.org/wiki/Glider_(Conway's_Life)" TargetMode="External"/><Relationship Id="rId3" Type="http://schemas.openxmlformats.org/officeDocument/2006/relationships/image" Target="../media/image8.gif"/><Relationship Id="rId7" Type="http://schemas.openxmlformats.org/officeDocument/2006/relationships/hyperlink" Target="http://en.wikipedia.org/wiki/Functional_magnetic_resonance_imaging" TargetMode="External"/><Relationship Id="rId12" Type="http://schemas.openxmlformats.org/officeDocument/2006/relationships/hyperlink" Target="http://en.wikipedia.org/wiki/Equations_of_motion" TargetMode="External"/><Relationship Id="rId17" Type="http://schemas.openxmlformats.org/officeDocument/2006/relationships/hyperlink" Target="http://en.wikipedia.org/wiki/Conway's_Game_of_Life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://en.wikipedia.org/wiki/Spaceship_(cellular_automaton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sychoanalytic_theory" TargetMode="External"/><Relationship Id="rId11" Type="http://schemas.openxmlformats.org/officeDocument/2006/relationships/hyperlink" Target="http://en.wikipedia.org/wiki/Newton's_law_of_universal_gravitation" TargetMode="External"/><Relationship Id="rId5" Type="http://schemas.openxmlformats.org/officeDocument/2006/relationships/hyperlink" Target="Emergic%20Approach-%20Philosophy%20Applied%20to%20Cognition.pptx" TargetMode="External"/><Relationship Id="rId15" Type="http://schemas.openxmlformats.org/officeDocument/2006/relationships/hyperlink" Target="http://en.wikipedia.org/wiki/Oscillator_(CA)" TargetMode="External"/><Relationship Id="rId10" Type="http://schemas.openxmlformats.org/officeDocument/2006/relationships/hyperlink" Target="http://en.wikipedia.org/wiki/Epicycles" TargetMode="External"/><Relationship Id="rId4" Type="http://schemas.openxmlformats.org/officeDocument/2006/relationships/hyperlink" Target="http://en.wikipedia.org/wiki/Prism_(optics)" TargetMode="External"/><Relationship Id="rId9" Type="http://schemas.openxmlformats.org/officeDocument/2006/relationships/hyperlink" Target="http://en.wikipedia.org/wiki/Patch_clamp" TargetMode="External"/><Relationship Id="rId14" Type="http://schemas.openxmlformats.org/officeDocument/2006/relationships/hyperlink" Target="http://en.wikipedia.org/wiki/Breeder_(cellular_automaton)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wikipedia.org/wiki/Empiricism" TargetMode="External"/><Relationship Id="rId2" Type="http://schemas.openxmlformats.org/officeDocument/2006/relationships/video" Target="../media/media1.ogv"/><Relationship Id="rId1" Type="http://schemas.microsoft.com/office/2007/relationships/media" Target="../media/media1.ogv"/><Relationship Id="rId6" Type="http://schemas.openxmlformats.org/officeDocument/2006/relationships/hyperlink" Target="http://en.wikipedia.org/wiki/Goniometer" TargetMode="External"/><Relationship Id="rId5" Type="http://schemas.openxmlformats.org/officeDocument/2006/relationships/hyperlink" Target="http://en.wikipedia.org/wiki/Powder_diffraction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alse_positive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en.wikipedia.org/wiki/Statistical_significan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_value" TargetMode="External"/><Relationship Id="rId5" Type="http://schemas.openxmlformats.org/officeDocument/2006/relationships/hyperlink" Target="http://en.wikipedia.org/wiki/Fine_structure_constant" TargetMode="External"/><Relationship Id="rId4" Type="http://schemas.openxmlformats.org/officeDocument/2006/relationships/hyperlink" Target="http://en.wikipedia.org/wiki/Precision_tests_of_QED" TargetMode="External"/><Relationship Id="rId9" Type="http://schemas.openxmlformats.org/officeDocument/2006/relationships/hyperlink" Target="http://en.wikipedia.org/wiki/Pearson_product-moment_correlation_coeffici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mmensurability" TargetMode="External"/><Relationship Id="rId2" Type="http://schemas.openxmlformats.org/officeDocument/2006/relationships/hyperlink" Target="http://www.psychologicalscience.org/observer/getArticle.cfm?id=246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ACT-R" TargetMode="External"/><Relationship Id="rId4" Type="http://schemas.openxmlformats.org/officeDocument/2006/relationships/hyperlink" Target="http://en.wikipedia.org/wiki/Cognitive_architecture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hysics" TargetMode="External"/><Relationship Id="rId13" Type="http://schemas.openxmlformats.org/officeDocument/2006/relationships/hyperlink" Target="http://en.wikipedia.org/wiki/Classical_element" TargetMode="External"/><Relationship Id="rId18" Type="http://schemas.openxmlformats.org/officeDocument/2006/relationships/hyperlink" Target="http://en.wikipedia.org/wiki/Choleric" TargetMode="External"/><Relationship Id="rId26" Type="http://schemas.openxmlformats.org/officeDocument/2006/relationships/hyperlink" Target="http://en.wikipedia.org/wiki/Phlegmatic" TargetMode="External"/><Relationship Id="rId3" Type="http://schemas.openxmlformats.org/officeDocument/2006/relationships/hyperlink" Target="http://en.wikipedia.org/wiki/Time" TargetMode="External"/><Relationship Id="rId21" Type="http://schemas.openxmlformats.org/officeDocument/2006/relationships/hyperlink" Target="http://en.wikipedia.org/wiki/Fire_(classical_element)" TargetMode="External"/><Relationship Id="rId7" Type="http://schemas.openxmlformats.org/officeDocument/2006/relationships/hyperlink" Target="http://en.wikipedia.org/wiki/Symptom" TargetMode="External"/><Relationship Id="rId12" Type="http://schemas.openxmlformats.org/officeDocument/2006/relationships/hyperlink" Target="http://en.wikipedia.org/wiki/Humorism" TargetMode="External"/><Relationship Id="rId17" Type="http://schemas.openxmlformats.org/officeDocument/2006/relationships/hyperlink" Target="http://en.wikipedia.org/wiki/Air_(classical_element)" TargetMode="External"/><Relationship Id="rId25" Type="http://schemas.openxmlformats.org/officeDocument/2006/relationships/hyperlink" Target="http://en.wikipedia.org/wiki/Earth_(classical_element)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://en.wikipedia.org/wiki/Blood" TargetMode="External"/><Relationship Id="rId20" Type="http://schemas.openxmlformats.org/officeDocument/2006/relationships/hyperlink" Target="http://en.wikipedia.org/wiki/Bile" TargetMode="External"/><Relationship Id="rId29" Type="http://schemas.openxmlformats.org/officeDocument/2006/relationships/hyperlink" Target="http://en.wikipedia.org/wiki/Water_(classical_element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edicine" TargetMode="External"/><Relationship Id="rId11" Type="http://schemas.openxmlformats.org/officeDocument/2006/relationships/hyperlink" Target="http://en.wikipedia.org/wiki/Myers-Briggs_Type_Indicator" TargetMode="External"/><Relationship Id="rId24" Type="http://schemas.openxmlformats.org/officeDocument/2006/relationships/hyperlink" Target="http://en.wikipedia.org/wiki/Melancholia" TargetMode="External"/><Relationship Id="rId5" Type="http://schemas.openxmlformats.org/officeDocument/2006/relationships/hyperlink" Target="http://en.wikipedia.org/wiki/Behavior" TargetMode="External"/><Relationship Id="rId15" Type="http://schemas.openxmlformats.org/officeDocument/2006/relationships/hyperlink" Target="http://en.wikipedia.org/wiki/Artisan_temperament" TargetMode="External"/><Relationship Id="rId23" Type="http://schemas.openxmlformats.org/officeDocument/2006/relationships/hyperlink" Target="http://en.wikipedia.org/wiki/Guardian_temperament" TargetMode="External"/><Relationship Id="rId28" Type="http://schemas.openxmlformats.org/officeDocument/2006/relationships/hyperlink" Target="http://en.wikipedia.org/wiki/Phlegma" TargetMode="External"/><Relationship Id="rId10" Type="http://schemas.openxmlformats.org/officeDocument/2006/relationships/hyperlink" Target="http://en.wikipedia.org/wiki/Four_Temperaments" TargetMode="External"/><Relationship Id="rId19" Type="http://schemas.openxmlformats.org/officeDocument/2006/relationships/hyperlink" Target="http://en.wikipedia.org/wiki/Idealist_temperament" TargetMode="External"/><Relationship Id="rId4" Type="http://schemas.openxmlformats.org/officeDocument/2006/relationships/hyperlink" Target="http://en.wikipedia.org/wiki/Psychology" TargetMode="External"/><Relationship Id="rId9" Type="http://schemas.openxmlformats.org/officeDocument/2006/relationships/hyperlink" Target="http://en.wikipedia.org/wiki/Property" TargetMode="External"/><Relationship Id="rId14" Type="http://schemas.openxmlformats.org/officeDocument/2006/relationships/hyperlink" Target="http://en.wikipedia.org/wiki/Four_Temperaments#Sanguine" TargetMode="External"/><Relationship Id="rId22" Type="http://schemas.openxmlformats.org/officeDocument/2006/relationships/hyperlink" Target="http://en.wikipedia.org/wiki/Melancholic" TargetMode="External"/><Relationship Id="rId27" Type="http://schemas.openxmlformats.org/officeDocument/2006/relationships/hyperlink" Target="http://en.wikipedia.org/wiki/Rational_temperament" TargetMode="External"/><Relationship Id="rId30" Type="http://schemas.openxmlformats.org/officeDocument/2006/relationships/hyperlink" Target="http://en.wikipedia.org/wiki/Aether_(classical_element)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Zeno%27s_paradoxes" TargetMode="External"/><Relationship Id="rId13" Type="http://schemas.openxmlformats.org/officeDocument/2006/relationships/hyperlink" Target="http://en.wikipedia.org/wiki/Process_philosophy" TargetMode="External"/><Relationship Id="rId3" Type="http://schemas.openxmlformats.org/officeDocument/2006/relationships/image" Target="../media/image12.gif"/><Relationship Id="rId7" Type="http://schemas.openxmlformats.org/officeDocument/2006/relationships/hyperlink" Target="http://en.wikipedia.org/wiki/Semantic_theory_of_truth" TargetMode="External"/><Relationship Id="rId12" Type="http://schemas.openxmlformats.org/officeDocument/2006/relationships/hyperlink" Target="http://en.wikipedia.org/wiki/Ship_of_Theseu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lfred_Tarski" TargetMode="External"/><Relationship Id="rId11" Type="http://schemas.openxmlformats.org/officeDocument/2006/relationships/hyperlink" Target="http://en.wikipedia.org/wiki/Diagnostic_and_Statistical_Manual_of_Mental_Disorders" TargetMode="External"/><Relationship Id="rId5" Type="http://schemas.openxmlformats.org/officeDocument/2006/relationships/hyperlink" Target="http://en.wikipedia.org/wiki/G%C3%B6del%27s_incompleteness_theorems" TargetMode="External"/><Relationship Id="rId10" Type="http://schemas.openxmlformats.org/officeDocument/2006/relationships/hyperlink" Target="http://en.wikipedia.org/wiki/Sorites_paradox" TargetMode="External"/><Relationship Id="rId4" Type="http://schemas.openxmlformats.org/officeDocument/2006/relationships/hyperlink" Target="http://en.wikipedia.org/wiki/Kurt_G%C3%B6del" TargetMode="External"/><Relationship Id="rId9" Type="http://schemas.openxmlformats.org/officeDocument/2006/relationships/hyperlink" Target="http://en.wikipedia.org/wiki/Identity_and_chang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" Target="slide3.xml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36.xml"/><Relationship Id="rId5" Type="http://schemas.openxmlformats.org/officeDocument/2006/relationships/slide" Target="slide18.xml"/><Relationship Id="rId10" Type="http://schemas.openxmlformats.org/officeDocument/2006/relationships/slide" Target="slide34.xml"/><Relationship Id="rId4" Type="http://schemas.openxmlformats.org/officeDocument/2006/relationships/slide" Target="slide16.xml"/><Relationship Id="rId9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Ontology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ISS_principl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Murphy's_la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otka%E2%80%93Volterra_equatio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hyperlink" Target="http://en.wikipedia.org/wiki/Time-invariant_syste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en.wikipedia.org/wiki/Efferent_nerv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Opponent_process" TargetMode="External"/><Relationship Id="rId3" Type="http://schemas.openxmlformats.org/officeDocument/2006/relationships/hyperlink" Target="http://en.wikipedia.org/wiki/Motion_perception" TargetMode="External"/><Relationship Id="rId7" Type="http://schemas.openxmlformats.org/officeDocument/2006/relationships/hyperlink" Target="http://en.wikipedia.org/wiki/Neural_adaptati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fterimage" TargetMode="External"/><Relationship Id="rId5" Type="http://schemas.openxmlformats.org/officeDocument/2006/relationships/hyperlink" Target="http://en.wikipedia.org/wiki/Troxler%27s_fading" TargetMode="External"/><Relationship Id="rId4" Type="http://schemas.openxmlformats.org/officeDocument/2006/relationships/hyperlink" Target="http://en.wikipedia.org/wiki/Beta_movement" TargetMode="External"/><Relationship Id="rId9" Type="http://schemas.openxmlformats.org/officeDocument/2006/relationships/image" Target="../media/image1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ignal-to-noise_ratio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Towards Unity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55848"/>
            <a:ext cx="8077200" cy="1673352"/>
          </a:xfrm>
        </p:spPr>
        <p:txBody>
          <a:bodyPr/>
          <a:lstStyle/>
          <a:p>
            <a:r>
              <a:rPr lang="en-CA" smtClean="0"/>
              <a:t>Emergic Approach: Philosophy Applied to Cognition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81DE4-C80C-4211-8A15-87C6963DF676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\Documents\CogSci\Research\Emergic Approach\Gospers_glider_gun @ Wikipedi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7103"/>
            <a:ext cx="3653124" cy="263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Prognosis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 smtClean="0"/>
              <a:t>Normal means of science might not suffice</a:t>
            </a:r>
          </a:p>
          <a:p>
            <a:pPr lvl="1"/>
            <a:r>
              <a:rPr lang="en-CA" dirty="0" smtClean="0"/>
              <a:t>No microscope on the non-physical “mental”</a:t>
            </a:r>
          </a:p>
          <a:p>
            <a:pPr lvl="2"/>
            <a:r>
              <a:rPr lang="en-CA" dirty="0" smtClean="0"/>
              <a:t>Microscope:			Four </a:t>
            </a:r>
            <a:r>
              <a:rPr lang="en-CA" dirty="0" smtClean="0">
                <a:sym typeface="Wingdings" pitchFamily="2" charset="2"/>
              </a:rPr>
              <a:t>Humours	 Microbiology</a:t>
            </a:r>
          </a:p>
          <a:p>
            <a:pPr lvl="2"/>
            <a:r>
              <a:rPr lang="en-CA" dirty="0" smtClean="0">
                <a:sym typeface="Wingdings" pitchFamily="2" charset="2"/>
                <a:hlinkClick r:id="rId4"/>
              </a:rPr>
              <a:t>Prism</a:t>
            </a:r>
            <a:r>
              <a:rPr lang="en-CA" dirty="0" smtClean="0">
                <a:sym typeface="Wingdings" pitchFamily="2" charset="2"/>
              </a:rPr>
              <a:t>/</a:t>
            </a:r>
            <a:r>
              <a:rPr lang="en-CA" dirty="0" smtClean="0">
                <a:sym typeface="Wingdings" pitchFamily="2" charset="2"/>
                <a:hlinkClick r:id="rId5" action="ppaction://hlinkpres?slideindex=1&amp;slidetitle="/>
              </a:rPr>
              <a:t>Particle Accelerator</a:t>
            </a:r>
            <a:r>
              <a:rPr lang="en-CA" dirty="0" smtClean="0">
                <a:sym typeface="Wingdings" pitchFamily="2" charset="2"/>
              </a:rPr>
              <a:t>:	Chemistry  Quantum Mechanics</a:t>
            </a:r>
          </a:p>
          <a:p>
            <a:pPr lvl="2"/>
            <a:r>
              <a:rPr lang="en-CA" dirty="0" smtClean="0">
                <a:sym typeface="Wingdings" pitchFamily="2" charset="2"/>
              </a:rPr>
              <a:t>Telescope:			Astrology  Astronomy</a:t>
            </a:r>
          </a:p>
          <a:p>
            <a:pPr lvl="2"/>
            <a:r>
              <a:rPr lang="en-CA" dirty="0" smtClean="0">
                <a:sym typeface="Wingdings" pitchFamily="2" charset="2"/>
              </a:rPr>
              <a:t>Nil:			Temperaments  </a:t>
            </a:r>
            <a:r>
              <a:rPr lang="en-CA" dirty="0" err="1" smtClean="0">
                <a:sym typeface="Wingdings" pitchFamily="2" charset="2"/>
                <a:hlinkClick r:id="rId6"/>
              </a:rPr>
              <a:t>Psychoanalytics</a:t>
            </a:r>
            <a:r>
              <a:rPr lang="en-CA" dirty="0" smtClean="0">
                <a:sym typeface="Wingdings" pitchFamily="2" charset="2"/>
                <a:hlinkClick r:id="rId6"/>
              </a:rPr>
              <a:t> </a:t>
            </a:r>
            <a:r>
              <a:rPr lang="en-CA" dirty="0" smtClean="0">
                <a:sym typeface="Wingdings" pitchFamily="2" charset="2"/>
              </a:rPr>
              <a:t> …</a:t>
            </a:r>
            <a:endParaRPr lang="en-CA" dirty="0" smtClean="0"/>
          </a:p>
          <a:p>
            <a:pPr lvl="1"/>
            <a:r>
              <a:rPr lang="en-CA" dirty="0" smtClean="0"/>
              <a:t>Introspection Unreliability</a:t>
            </a:r>
            <a:endParaRPr lang="en-CA" dirty="0" smtClean="0"/>
          </a:p>
          <a:p>
            <a:pPr lvl="1"/>
            <a:r>
              <a:rPr lang="en-CA" dirty="0" smtClean="0"/>
              <a:t>Brain </a:t>
            </a:r>
            <a:r>
              <a:rPr lang="en-CA" dirty="0" smtClean="0"/>
              <a:t>microscope (</a:t>
            </a:r>
            <a:r>
              <a:rPr lang="en-CA" dirty="0" smtClean="0">
                <a:hlinkClick r:id="rId7"/>
              </a:rPr>
              <a:t>fMRI</a:t>
            </a:r>
            <a:r>
              <a:rPr lang="en-CA" dirty="0" smtClean="0"/>
              <a:t>, </a:t>
            </a:r>
            <a:r>
              <a:rPr lang="en-CA" dirty="0" smtClean="0">
                <a:hlinkClick r:id="rId8"/>
              </a:rPr>
              <a:t>EEG</a:t>
            </a:r>
            <a:r>
              <a:rPr lang="en-CA" dirty="0" smtClean="0"/>
              <a:t>, </a:t>
            </a:r>
            <a:r>
              <a:rPr lang="en-CA" dirty="0" smtClean="0">
                <a:hlinkClick r:id="rId9"/>
              </a:rPr>
              <a:t>Patch clamps</a:t>
            </a:r>
            <a:r>
              <a:rPr lang="en-CA" dirty="0" smtClean="0"/>
              <a:t>)</a:t>
            </a:r>
          </a:p>
          <a:p>
            <a:pPr lvl="2"/>
            <a:r>
              <a:rPr lang="en-CA" dirty="0" smtClean="0"/>
              <a:t>Poor spatiotemporal resolution</a:t>
            </a:r>
          </a:p>
          <a:p>
            <a:pPr lvl="2"/>
            <a:r>
              <a:rPr lang="en-CA" dirty="0" smtClean="0"/>
              <a:t>Default network always active</a:t>
            </a:r>
          </a:p>
          <a:p>
            <a:pPr lvl="1"/>
            <a:r>
              <a:rPr lang="en-CA" dirty="0" smtClean="0"/>
              <a:t>Inter/Intra Subject Variation</a:t>
            </a:r>
          </a:p>
          <a:p>
            <a:pPr lvl="1"/>
            <a:r>
              <a:rPr lang="en-CA" dirty="0" smtClean="0">
                <a:solidFill>
                  <a:srgbClr val="FF0000"/>
                </a:solidFill>
              </a:rPr>
              <a:t>Outward </a:t>
            </a:r>
            <a:r>
              <a:rPr lang="en-CA" dirty="0" smtClean="0">
                <a:solidFill>
                  <a:srgbClr val="FF0000"/>
                </a:solidFill>
              </a:rPr>
              <a:t>Behaviour vs. Inner Explanation</a:t>
            </a:r>
          </a:p>
          <a:p>
            <a:pPr lvl="2"/>
            <a:r>
              <a:rPr lang="en-CA" dirty="0" smtClean="0"/>
              <a:t>Emergent </a:t>
            </a:r>
            <a:r>
              <a:rPr lang="en-CA" dirty="0" smtClean="0"/>
              <a:t>behaviour (also non-physical like mental)</a:t>
            </a:r>
            <a:endParaRPr lang="en-CA" dirty="0" smtClean="0"/>
          </a:p>
          <a:p>
            <a:pPr lvl="2"/>
            <a:r>
              <a:rPr lang="en-CA" dirty="0" smtClean="0">
                <a:hlinkClick r:id="rId10"/>
              </a:rPr>
              <a:t>Epicycles </a:t>
            </a:r>
            <a:r>
              <a:rPr lang="en-CA" dirty="0" smtClean="0"/>
              <a:t>vs. Equations of </a:t>
            </a:r>
            <a:r>
              <a:rPr lang="en-CA" dirty="0" smtClean="0">
                <a:hlinkClick r:id="rId11"/>
              </a:rPr>
              <a:t>Gravity</a:t>
            </a:r>
            <a:r>
              <a:rPr lang="en-CA" dirty="0" smtClean="0"/>
              <a:t>/</a:t>
            </a:r>
            <a:r>
              <a:rPr lang="en-CA" dirty="0" smtClean="0">
                <a:hlinkClick r:id="rId12"/>
              </a:rPr>
              <a:t>Motion</a:t>
            </a:r>
            <a:endParaRPr lang="en-CA" dirty="0"/>
          </a:p>
          <a:p>
            <a:pPr lvl="2"/>
            <a:r>
              <a:rPr lang="en-CA" dirty="0" smtClean="0">
                <a:hlinkClick r:id="rId13"/>
              </a:rPr>
              <a:t>Glider</a:t>
            </a:r>
            <a:r>
              <a:rPr lang="en-CA" dirty="0" smtClean="0"/>
              <a:t>, </a:t>
            </a:r>
            <a:r>
              <a:rPr lang="en-CA" dirty="0" smtClean="0">
                <a:hlinkClick r:id="rId14"/>
              </a:rPr>
              <a:t>breeder</a:t>
            </a:r>
            <a:r>
              <a:rPr lang="en-CA" dirty="0" smtClean="0"/>
              <a:t>, </a:t>
            </a:r>
            <a:r>
              <a:rPr lang="en-CA" dirty="0" smtClean="0">
                <a:hlinkClick r:id="rId15"/>
              </a:rPr>
              <a:t>oscillator</a:t>
            </a:r>
            <a:r>
              <a:rPr lang="en-CA" dirty="0" smtClean="0"/>
              <a:t>, </a:t>
            </a:r>
            <a:r>
              <a:rPr lang="en-CA" dirty="0" smtClean="0">
                <a:hlinkClick r:id="rId16"/>
              </a:rPr>
              <a:t>spaceship</a:t>
            </a:r>
            <a:r>
              <a:rPr lang="en-CA" dirty="0" smtClean="0"/>
              <a:t>, … </a:t>
            </a:r>
            <a:r>
              <a:rPr lang="en-CA" dirty="0" smtClean="0"/>
              <a:t>(shadows?) vs</a:t>
            </a:r>
            <a:r>
              <a:rPr lang="en-CA" dirty="0" smtClean="0"/>
              <a:t>. </a:t>
            </a:r>
            <a:r>
              <a:rPr lang="en-CA" dirty="0" smtClean="0">
                <a:hlinkClick r:id="rId17"/>
              </a:rPr>
              <a:t>Game of </a:t>
            </a:r>
            <a:r>
              <a:rPr lang="en-CA" dirty="0" smtClean="0">
                <a:hlinkClick r:id="rId17"/>
              </a:rPr>
              <a:t>Life</a:t>
            </a:r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94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Variation - </a:t>
            </a:r>
            <a:r>
              <a:rPr lang="en-CA" dirty="0" smtClean="0"/>
              <a:t>Physics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9" y="1525178"/>
            <a:ext cx="3962527" cy="4647022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2000" dirty="0" smtClean="0"/>
              <a:t>X-ray Crystallography</a:t>
            </a:r>
          </a:p>
          <a:p>
            <a:r>
              <a:rPr lang="en-CA" sz="2000" dirty="0" smtClean="0"/>
              <a:t>Techniques</a:t>
            </a:r>
          </a:p>
          <a:p>
            <a:pPr lvl="1"/>
            <a:r>
              <a:rPr lang="en-CA" sz="1800" dirty="0" smtClean="0">
                <a:hlinkClick r:id="rId5"/>
              </a:rPr>
              <a:t>Powder Diffraction</a:t>
            </a:r>
            <a:endParaRPr lang="en-CA" sz="1800" dirty="0" smtClean="0"/>
          </a:p>
          <a:p>
            <a:pPr lvl="1"/>
            <a:r>
              <a:rPr lang="en-CA" sz="1800" dirty="0" smtClean="0">
                <a:hlinkClick r:id="rId6"/>
              </a:rPr>
              <a:t>Goniometer</a:t>
            </a:r>
            <a:endParaRPr lang="en-CA" sz="1800" dirty="0" smtClean="0"/>
          </a:p>
          <a:p>
            <a:r>
              <a:rPr lang="en-CA" sz="2000" dirty="0" smtClean="0"/>
              <a:t>Crystals pure</a:t>
            </a:r>
          </a:p>
          <a:p>
            <a:pPr lvl="1"/>
            <a:r>
              <a:rPr lang="en-CA" sz="1800" dirty="0" smtClean="0"/>
              <a:t>Perfect diffraction </a:t>
            </a:r>
            <a:r>
              <a:rPr lang="en-CA" sz="1800" dirty="0" smtClean="0"/>
              <a:t>Pattern</a:t>
            </a:r>
          </a:p>
          <a:p>
            <a:pPr lvl="1"/>
            <a:r>
              <a:rPr lang="en-CA" sz="1800" b="1" dirty="0" smtClean="0">
                <a:solidFill>
                  <a:srgbClr val="002060"/>
                </a:solidFill>
              </a:rPr>
              <a:t>Each part identical</a:t>
            </a:r>
            <a:br>
              <a:rPr lang="en-CA" sz="1800" b="1" dirty="0" smtClean="0">
                <a:solidFill>
                  <a:srgbClr val="002060"/>
                </a:solidFill>
              </a:rPr>
            </a:br>
            <a:r>
              <a:rPr lang="en-CA" sz="1800" b="1" dirty="0" smtClean="0">
                <a:solidFill>
                  <a:srgbClr val="002060"/>
                </a:solidFill>
              </a:rPr>
              <a:t>to another</a:t>
            </a:r>
          </a:p>
          <a:p>
            <a:pPr lvl="1"/>
            <a:r>
              <a:rPr lang="en-CA" sz="1800" b="1" dirty="0" smtClean="0">
                <a:solidFill>
                  <a:srgbClr val="002060"/>
                </a:solidFill>
              </a:rPr>
              <a:t>Each part consistent</a:t>
            </a:r>
            <a:br>
              <a:rPr lang="en-CA" sz="1800" b="1" dirty="0" smtClean="0">
                <a:solidFill>
                  <a:srgbClr val="002060"/>
                </a:solidFill>
              </a:rPr>
            </a:br>
            <a:r>
              <a:rPr lang="en-CA" sz="1800" b="1" dirty="0" smtClean="0">
                <a:solidFill>
                  <a:srgbClr val="002060"/>
                </a:solidFill>
              </a:rPr>
              <a:t>over time</a:t>
            </a:r>
          </a:p>
          <a:p>
            <a:endParaRPr lang="en-CA" sz="2000" dirty="0" smtClean="0"/>
          </a:p>
          <a:p>
            <a:r>
              <a:rPr lang="en-CA" sz="2000" dirty="0" smtClean="0"/>
              <a:t>This is a paradigm for</a:t>
            </a:r>
            <a:br>
              <a:rPr lang="en-CA" sz="2000" dirty="0" smtClean="0"/>
            </a:br>
            <a:r>
              <a:rPr lang="en-CA" sz="2000" dirty="0" smtClean="0"/>
              <a:t>all </a:t>
            </a:r>
            <a:r>
              <a:rPr lang="en-CA" sz="2000" dirty="0" smtClean="0">
                <a:hlinkClick r:id="rId7"/>
              </a:rPr>
              <a:t>empirical</a:t>
            </a:r>
            <a:r>
              <a:rPr lang="en-CA" sz="2000" dirty="0" smtClean="0"/>
              <a:t> work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1026" name="Picture 2" descr="C:\Users\David\Documents\CogSci\Research\Emergic Approach\X_ray_diffraction @ Wikipedi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31261"/>
            <a:ext cx="3178448" cy="5112531"/>
          </a:xfrm>
          <a:prstGeom prst="rect">
            <a:avLst/>
          </a:prstGeom>
          <a:noFill/>
        </p:spPr>
      </p:pic>
      <p:pic>
        <p:nvPicPr>
          <p:cNvPr id="9" name="Kappa_goniometer_animation.ogg @ Wikipedia.og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59832" y="3717032"/>
            <a:ext cx="3068960" cy="245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8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ocuments\CogSci\Research\Emergic Approach\Correlation_examples @ Wikipe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01440"/>
            <a:ext cx="4829114" cy="20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Prediction Accuracy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>
                <a:hlinkClick r:id="rId4"/>
              </a:rPr>
              <a:t>Precision of QED</a:t>
            </a:r>
            <a:endParaRPr lang="en-CA" dirty="0" smtClean="0"/>
          </a:p>
          <a:p>
            <a:pPr lvl="1"/>
            <a:r>
              <a:rPr lang="en-CA" dirty="0">
                <a:hlinkClick r:id="rId5" tooltip="Fine structure constant"/>
              </a:rPr>
              <a:t>fine structure constant</a:t>
            </a:r>
            <a:r>
              <a:rPr lang="en-CA" dirty="0"/>
              <a:t>, </a:t>
            </a:r>
            <a:r>
              <a:rPr lang="el-GR" dirty="0" smtClean="0"/>
              <a:t>α</a:t>
            </a:r>
            <a:r>
              <a:rPr lang="en-CA" dirty="0" smtClean="0"/>
              <a:t> </a:t>
            </a:r>
            <a:r>
              <a:rPr lang="en-CA" dirty="0" smtClean="0">
                <a:sym typeface="Wingdings" pitchFamily="2" charset="2"/>
              </a:rPr>
              <a:t> </a:t>
            </a:r>
            <a:r>
              <a:rPr lang="en-CA" dirty="0" smtClean="0">
                <a:sym typeface="Wingdings" pitchFamily="2" charset="2"/>
              </a:rPr>
              <a:t>10</a:t>
            </a:r>
            <a:r>
              <a:rPr lang="en-CA" baseline="30000" dirty="0" smtClean="0">
                <a:sym typeface="Wingdings" pitchFamily="2" charset="2"/>
              </a:rPr>
              <a:t>-8</a:t>
            </a:r>
            <a:r>
              <a:rPr lang="en-CA" baseline="30000" dirty="0">
                <a:sym typeface="Wingdings" pitchFamily="2" charset="2"/>
              </a:rPr>
              <a:t> </a:t>
            </a:r>
            <a:r>
              <a:rPr lang="en-CA" dirty="0" smtClean="0"/>
              <a:t>sigs</a:t>
            </a:r>
          </a:p>
          <a:p>
            <a:r>
              <a:rPr lang="en-CA" dirty="0" smtClean="0"/>
              <a:t>Psychology</a:t>
            </a:r>
            <a:endParaRPr lang="en-CA" dirty="0" smtClean="0"/>
          </a:p>
          <a:p>
            <a:pPr lvl="1"/>
            <a:r>
              <a:rPr lang="en-CA" dirty="0" smtClean="0">
                <a:hlinkClick r:id="rId6"/>
              </a:rPr>
              <a:t>P-value</a:t>
            </a:r>
            <a:r>
              <a:rPr lang="en-CA" dirty="0" smtClean="0"/>
              <a:t> </a:t>
            </a:r>
            <a:r>
              <a:rPr lang="en-CA" dirty="0" smtClean="0">
                <a:hlinkClick r:id="rId7"/>
              </a:rPr>
              <a:t>significance</a:t>
            </a:r>
            <a:r>
              <a:rPr lang="en-CA" dirty="0" smtClean="0"/>
              <a:t>: (every 20</a:t>
            </a:r>
            <a:r>
              <a:rPr lang="en-CA" baseline="30000" dirty="0" smtClean="0"/>
              <a:t>th</a:t>
            </a:r>
            <a:r>
              <a:rPr lang="en-CA" dirty="0" smtClean="0"/>
              <a:t> theory is wrong!)</a:t>
            </a:r>
            <a:br>
              <a:rPr lang="en-CA" dirty="0" smtClean="0"/>
            </a:br>
            <a:r>
              <a:rPr lang="en-CA" dirty="0" smtClean="0"/>
              <a:t> </a:t>
            </a:r>
            <a:r>
              <a:rPr lang="en-CA" dirty="0" smtClean="0"/>
              <a:t>&lt;.05, &lt;.</a:t>
            </a:r>
            <a:r>
              <a:rPr lang="en-CA" dirty="0" smtClean="0"/>
              <a:t>01</a:t>
            </a:r>
            <a:br>
              <a:rPr lang="en-CA" dirty="0" smtClean="0"/>
            </a:br>
            <a:r>
              <a:rPr lang="en-CA" dirty="0" smtClean="0"/>
              <a:t>(chance </a:t>
            </a:r>
            <a:r>
              <a:rPr lang="en-CA" dirty="0" smtClean="0"/>
              <a:t>of </a:t>
            </a:r>
            <a:r>
              <a:rPr lang="en-CA" dirty="0" smtClean="0">
                <a:hlinkClick r:id="rId8"/>
              </a:rPr>
              <a:t>false positive</a:t>
            </a:r>
            <a:r>
              <a:rPr lang="en-CA" dirty="0" smtClean="0"/>
              <a:t>)</a:t>
            </a:r>
          </a:p>
          <a:p>
            <a:pPr lvl="1"/>
            <a:r>
              <a:rPr lang="en-CA" dirty="0" smtClean="0">
                <a:hlinkClick r:id="rId9"/>
              </a:rPr>
              <a:t>Pearson correlation</a:t>
            </a:r>
            <a:r>
              <a:rPr lang="en-CA" dirty="0" smtClean="0"/>
              <a:t>:</a:t>
            </a:r>
            <a:endParaRPr lang="en-CA" dirty="0" smtClean="0"/>
          </a:p>
          <a:p>
            <a:pPr lvl="2"/>
            <a:r>
              <a:rPr lang="en-CA" dirty="0" smtClean="0"/>
              <a:t>|</a:t>
            </a:r>
            <a:r>
              <a:rPr lang="en-CA" i="1" dirty="0" smtClean="0"/>
              <a:t>r</a:t>
            </a:r>
            <a:r>
              <a:rPr lang="en-CA" baseline="30000" dirty="0"/>
              <a:t>2</a:t>
            </a:r>
            <a:r>
              <a:rPr lang="en-CA" dirty="0" smtClean="0"/>
              <a:t>| &gt; 0.3 </a:t>
            </a:r>
            <a:r>
              <a:rPr lang="en-CA" dirty="0" smtClean="0">
                <a:sym typeface="Wingdings" pitchFamily="2" charset="2"/>
              </a:rPr>
              <a:t> Medium</a:t>
            </a:r>
          </a:p>
          <a:p>
            <a:pPr lvl="2"/>
            <a:r>
              <a:rPr lang="en-CA" dirty="0" smtClean="0"/>
              <a:t>|</a:t>
            </a:r>
            <a:r>
              <a:rPr lang="en-CA" i="1" dirty="0"/>
              <a:t>r</a:t>
            </a:r>
            <a:r>
              <a:rPr lang="en-CA" baseline="30000" dirty="0" smtClean="0"/>
              <a:t>2</a:t>
            </a:r>
            <a:r>
              <a:rPr lang="en-CA" dirty="0"/>
              <a:t>| &gt; </a:t>
            </a:r>
            <a:r>
              <a:rPr lang="en-CA" dirty="0" smtClean="0"/>
              <a:t>0.5 </a:t>
            </a:r>
            <a:r>
              <a:rPr lang="en-CA" dirty="0">
                <a:sym typeface="Wingdings" pitchFamily="2" charset="2"/>
              </a:rPr>
              <a:t> </a:t>
            </a:r>
            <a:r>
              <a:rPr lang="en-CA" dirty="0" smtClean="0">
                <a:sym typeface="Wingdings" pitchFamily="2" charset="2"/>
              </a:rPr>
              <a:t>Large</a:t>
            </a:r>
            <a:endParaRPr lang="en-CA" dirty="0"/>
          </a:p>
          <a:p>
            <a:pPr lvl="2"/>
            <a:r>
              <a:rPr lang="en-CA" dirty="0" smtClean="0"/>
              <a:t>Wikipedia: “</a:t>
            </a:r>
            <a:r>
              <a:rPr lang="en-CA" dirty="0"/>
              <a:t>A correlation of 0.9 may be very low if one is verifying a physical law using high-quality instruments, but may be regarded as very high in the social sciences where there may be a greater contribution from complicating factors</a:t>
            </a:r>
            <a:r>
              <a:rPr lang="en-CA" dirty="0" smtClean="0"/>
              <a:t>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39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Lots of overly simplistic theories that apply to a limited domain</a:t>
            </a:r>
          </a:p>
          <a:p>
            <a:pPr lvl="1"/>
            <a:r>
              <a:rPr lang="en-CA" dirty="0" smtClean="0"/>
              <a:t>“</a:t>
            </a:r>
            <a:r>
              <a:rPr lang="en-CA" dirty="0" smtClean="0">
                <a:hlinkClick r:id="rId2"/>
              </a:rPr>
              <a:t>Surrogates for Theories</a:t>
            </a:r>
            <a:r>
              <a:rPr lang="en-CA" dirty="0" smtClean="0"/>
              <a:t>” - </a:t>
            </a:r>
            <a:r>
              <a:rPr lang="en-CA" dirty="0" err="1"/>
              <a:t>Gigerenzer</a:t>
            </a:r>
            <a:r>
              <a:rPr lang="en-CA" dirty="0"/>
              <a:t>, G. (2009). Surrogates for Theory. </a:t>
            </a:r>
            <a:r>
              <a:rPr lang="en-CA" i="1" dirty="0"/>
              <a:t>APS Observer</a:t>
            </a:r>
            <a:r>
              <a:rPr lang="en-CA" dirty="0"/>
              <a:t>, </a:t>
            </a:r>
            <a:r>
              <a:rPr lang="en-CA" i="1" dirty="0"/>
              <a:t>22</a:t>
            </a:r>
            <a:r>
              <a:rPr lang="en-CA" dirty="0"/>
              <a:t>(2), </a:t>
            </a:r>
            <a:r>
              <a:rPr lang="en-CA" dirty="0" smtClean="0"/>
              <a:t>2-3.</a:t>
            </a:r>
          </a:p>
          <a:p>
            <a:r>
              <a:rPr lang="en-CA" dirty="0" smtClean="0">
                <a:hlinkClick r:id="rId3"/>
              </a:rPr>
              <a:t>Incommensurable </a:t>
            </a:r>
            <a:r>
              <a:rPr lang="en-CA" dirty="0" smtClean="0"/>
              <a:t>theories</a:t>
            </a:r>
          </a:p>
          <a:p>
            <a:r>
              <a:rPr lang="en-CA" dirty="0" smtClean="0"/>
              <a:t>Cannot build up more powerful explanatory theories</a:t>
            </a:r>
          </a:p>
          <a:p>
            <a:pPr lvl="1"/>
            <a:r>
              <a:rPr lang="en-CA" dirty="0"/>
              <a:t>E</a:t>
            </a:r>
            <a:r>
              <a:rPr lang="en-CA" dirty="0" smtClean="0"/>
              <a:t>ven among the various models of the same researcher and even when using </a:t>
            </a:r>
            <a:r>
              <a:rPr lang="en-CA" dirty="0" smtClean="0">
                <a:hlinkClick r:id="rId4"/>
              </a:rPr>
              <a:t>cognitive architectures </a:t>
            </a:r>
            <a:r>
              <a:rPr lang="en-CA" dirty="0" smtClean="0"/>
              <a:t>such as </a:t>
            </a:r>
            <a:r>
              <a:rPr lang="en-CA" dirty="0" smtClean="0">
                <a:hlinkClick r:id="rId5"/>
              </a:rPr>
              <a:t>ACT-R</a:t>
            </a:r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7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Treatment – Unify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>
              <a:buNone/>
            </a:pPr>
            <a:r>
              <a:rPr lang="en-CA" sz="4400" dirty="0" smtClean="0">
                <a:solidFill>
                  <a:srgbClr val="00B050"/>
                </a:solidFill>
              </a:rPr>
              <a:t>“</a:t>
            </a:r>
            <a:r>
              <a:rPr lang="en-CA" sz="4400" dirty="0">
                <a:solidFill>
                  <a:srgbClr val="00B050"/>
                </a:solidFill>
              </a:rPr>
              <a:t>The first suggestion is to </a:t>
            </a:r>
            <a:r>
              <a:rPr lang="en-CA" sz="4400" b="1" dirty="0">
                <a:solidFill>
                  <a:srgbClr val="00B050"/>
                </a:solidFill>
              </a:rPr>
              <a:t>construct complete processing models</a:t>
            </a:r>
            <a:r>
              <a:rPr lang="en-CA" sz="4400" dirty="0">
                <a:solidFill>
                  <a:srgbClr val="00B050"/>
                </a:solidFill>
              </a:rPr>
              <a:t> rather than the partial ones we now do</a:t>
            </a:r>
            <a:r>
              <a:rPr lang="en-CA" sz="4400" dirty="0" smtClean="0">
                <a:solidFill>
                  <a:srgbClr val="00B050"/>
                </a:solidFill>
              </a:rPr>
              <a:t>.”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000" dirty="0"/>
              <a:t>–</a:t>
            </a:r>
            <a:r>
              <a:rPr lang="en-CA" sz="2000" dirty="0" smtClean="0"/>
              <a:t> </a:t>
            </a:r>
            <a:r>
              <a:rPr lang="en-CA" sz="2000" dirty="0"/>
              <a:t>Newell, A. (1973). You Can't Play 20 Questions with Nature and Win: Projective Comments on the Papers of this Symposium. In W. G. Chase, </a:t>
            </a:r>
            <a:r>
              <a:rPr lang="en-CA" sz="2000" i="1" dirty="0"/>
              <a:t>Visual Information Processing: Proceedings of the 8th Symposium on </a:t>
            </a:r>
            <a:r>
              <a:rPr lang="en-CA" sz="2000" i="1" dirty="0" smtClean="0"/>
              <a:t>Cognition</a:t>
            </a:r>
            <a:r>
              <a:rPr lang="en-CA" sz="2000" dirty="0" smtClean="0"/>
              <a:t>.</a:t>
            </a:r>
          </a:p>
          <a:p>
            <a:endParaRPr lang="en-CA" dirty="0" smtClean="0"/>
          </a:p>
          <a:p>
            <a:r>
              <a:rPr lang="en-CA" dirty="0" smtClean="0">
                <a:solidFill>
                  <a:srgbClr val="FF0000"/>
                </a:solidFill>
              </a:rPr>
              <a:t>Unfortunately, these have not been forthcoming.</a:t>
            </a:r>
          </a:p>
          <a:p>
            <a:endParaRPr lang="en-CA" dirty="0" smtClean="0"/>
          </a:p>
          <a:p>
            <a:r>
              <a:rPr lang="en-CA" dirty="0" smtClean="0"/>
              <a:t>(I convert software control flow to hardware flow)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58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532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Unity – Classical Non-Empirical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15</a:t>
            </a:fld>
            <a:endParaRPr lang="en-C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47597"/>
              </p:ext>
            </p:extLst>
          </p:nvPr>
        </p:nvGraphicFramePr>
        <p:xfrm>
          <a:off x="179512" y="908720"/>
          <a:ext cx="8784976" cy="5857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3384376"/>
                <a:gridCol w="2304256"/>
                <a:gridCol w="2016224"/>
              </a:tblGrid>
              <a:tr h="136024"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3"/>
                        </a:rPr>
                        <a:t>Time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hlinkClick r:id="rId4"/>
                        </a:rPr>
                        <a:t>Psychology</a:t>
                      </a:r>
                      <a:r>
                        <a:rPr lang="en-CA" dirty="0" smtClean="0"/>
                        <a:t> </a:t>
                      </a:r>
                      <a:r>
                        <a:rPr lang="en-CA" dirty="0" smtClean="0"/>
                        <a:t>– </a:t>
                      </a:r>
                      <a:r>
                        <a:rPr lang="en-CA" dirty="0" smtClean="0">
                          <a:hlinkClick r:id="rId5"/>
                        </a:rPr>
                        <a:t>Behaviour</a:t>
                      </a:r>
                      <a:endParaRPr lang="en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hlinkClick r:id="rId6"/>
                        </a:rPr>
                        <a:t>Medicine</a:t>
                      </a:r>
                      <a:r>
                        <a:rPr lang="en-CA" dirty="0" smtClean="0"/>
                        <a:t> - </a:t>
                      </a:r>
                      <a:r>
                        <a:rPr lang="en-CA" dirty="0" smtClean="0">
                          <a:hlinkClick r:id="rId7"/>
                        </a:rPr>
                        <a:t>Symptom</a:t>
                      </a:r>
                      <a:endParaRPr lang="en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hlinkClick r:id="rId8"/>
                        </a:rPr>
                        <a:t>Physics</a:t>
                      </a:r>
                      <a:r>
                        <a:rPr lang="en-CA" dirty="0" smtClean="0"/>
                        <a:t> - </a:t>
                      </a:r>
                      <a:r>
                        <a:rPr lang="en-CA" dirty="0" smtClean="0">
                          <a:hlinkClick r:id="rId9"/>
                        </a:rPr>
                        <a:t>Property</a:t>
                      </a:r>
                      <a:endParaRPr lang="en-CA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0"/>
                        </a:rPr>
                        <a:t>Temperament</a:t>
                      </a:r>
                      <a:r>
                        <a:rPr lang="en-CA" dirty="0" smtClean="0"/>
                        <a:t> (=</a:t>
                      </a:r>
                      <a:r>
                        <a:rPr lang="en-CA" dirty="0" smtClean="0">
                          <a:hlinkClick r:id="rId11"/>
                        </a:rPr>
                        <a:t>Myers-Briggs</a:t>
                      </a:r>
                      <a:r>
                        <a:rPr lang="en-CA" dirty="0" smtClean="0"/>
                        <a:t>)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2"/>
                        </a:rPr>
                        <a:t>Humour</a:t>
                      </a:r>
                      <a:endParaRPr lang="en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3"/>
                        </a:rPr>
                        <a:t>Element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Spring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4"/>
                        </a:rPr>
                        <a:t>Sanguine</a:t>
                      </a:r>
                      <a:r>
                        <a:rPr lang="en-CA" dirty="0" smtClean="0"/>
                        <a:t>,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dirty="0" smtClean="0">
                          <a:hlinkClick r:id="rId15"/>
                        </a:rPr>
                        <a:t>Artisan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Aspire, Inspire, Extrovert, Sensitive, Compassionate, Thoughtful, Forgetful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6"/>
                        </a:rPr>
                        <a:t>Blood</a:t>
                      </a:r>
                      <a:endParaRPr lang="en-CA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Courageous, Hopeful, Amorous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7"/>
                        </a:rPr>
                        <a:t>Air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Hot &amp; Wet</a:t>
                      </a:r>
                    </a:p>
                    <a:p>
                      <a:r>
                        <a:rPr lang="en-CA" dirty="0" smtClean="0"/>
                        <a:t>Power,</a:t>
                      </a:r>
                      <a:r>
                        <a:rPr lang="en-CA" baseline="0" dirty="0" smtClean="0"/>
                        <a:t> Spirit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Summer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18"/>
                        </a:rPr>
                        <a:t>Choleric</a:t>
                      </a:r>
                      <a:r>
                        <a:rPr lang="en-CA" dirty="0" smtClean="0"/>
                        <a:t>, </a:t>
                      </a:r>
                      <a:r>
                        <a:rPr lang="en-CA" dirty="0" smtClean="0">
                          <a:hlinkClick r:id="rId19"/>
                        </a:rPr>
                        <a:t>Idealist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Energy, Ambition,</a:t>
                      </a:r>
                    </a:p>
                    <a:p>
                      <a:r>
                        <a:rPr lang="en-CA" dirty="0" smtClean="0"/>
                        <a:t>Assertive, Passion, Lead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0"/>
                        </a:rPr>
                        <a:t>Yellow Bile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Easily Angered, Bad Tempered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1"/>
                        </a:rPr>
                        <a:t>Fire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Hot &amp; Dry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Autumn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2"/>
                        </a:rPr>
                        <a:t>Melancholic</a:t>
                      </a:r>
                      <a:r>
                        <a:rPr lang="en-CA" dirty="0" smtClean="0"/>
                        <a:t>,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baseline="0" dirty="0" smtClean="0">
                          <a:hlinkClick r:id="rId23"/>
                        </a:rPr>
                        <a:t>Guardian</a:t>
                      </a:r>
                      <a:endParaRPr lang="en-CA" baseline="0" dirty="0" smtClean="0"/>
                    </a:p>
                    <a:p>
                      <a:r>
                        <a:rPr lang="en-CA" baseline="0" dirty="0" smtClean="0"/>
                        <a:t>Thoughtful, Considerate, Worried, Perfectionist, Independent, Focused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4"/>
                        </a:rPr>
                        <a:t>Black Bile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Despondent, Sleepless, Irritable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5"/>
                        </a:rPr>
                        <a:t>Earth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Cold &amp; Dry</a:t>
                      </a:r>
                      <a:br>
                        <a:rPr lang="en-CA" dirty="0" smtClean="0"/>
                      </a:br>
                      <a:r>
                        <a:rPr lang="en-CA" dirty="0" smtClean="0"/>
                        <a:t>Heaviness,</a:t>
                      </a:r>
                      <a:r>
                        <a:rPr lang="en-CA" baseline="0" dirty="0" smtClean="0"/>
                        <a:t> Matter, Fertility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Winter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6"/>
                        </a:rPr>
                        <a:t>Phlegmatic</a:t>
                      </a:r>
                      <a:r>
                        <a:rPr lang="en-CA" dirty="0" smtClean="0"/>
                        <a:t>, </a:t>
                      </a:r>
                      <a:r>
                        <a:rPr lang="en-CA" dirty="0" smtClean="0">
                          <a:hlinkClick r:id="rId27"/>
                        </a:rPr>
                        <a:t>Rational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Content,</a:t>
                      </a:r>
                      <a:r>
                        <a:rPr lang="en-CA" baseline="0" dirty="0" smtClean="0"/>
                        <a:t> Kind, Accepting, Affectionate, Receptive, Shy, Stable, Relaxed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8"/>
                        </a:rPr>
                        <a:t>Phlegm</a:t>
                      </a:r>
                      <a:endParaRPr lang="en-CA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Calm, Unemotional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>
                          <a:hlinkClick r:id="rId29"/>
                        </a:rPr>
                        <a:t>Water</a:t>
                      </a:r>
                      <a:endParaRPr lang="en-CA" dirty="0" smtClean="0"/>
                    </a:p>
                    <a:p>
                      <a:r>
                        <a:rPr lang="en-CA" dirty="0" smtClean="0"/>
                        <a:t>Cold &amp; Wet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Timeless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Divine, Unchanging, Pure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>
                          <a:hlinkClick r:id="rId30"/>
                        </a:rPr>
                        <a:t>Aether</a:t>
                      </a:r>
                      <a:r>
                        <a:rPr lang="en-CA" dirty="0" smtClean="0"/>
                        <a:t>, Space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Clear, Essence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79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23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Problems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4800" b="1" dirty="0" smtClean="0">
                <a:solidFill>
                  <a:srgbClr val="FF0000"/>
                </a:solidFill>
              </a:rPr>
              <a:t>P1) What </a:t>
            </a:r>
            <a:r>
              <a:rPr lang="en-CA" sz="4800" b="1" dirty="0">
                <a:solidFill>
                  <a:srgbClr val="FF0000"/>
                </a:solidFill>
              </a:rPr>
              <a:t>obstacles prevent the modelling of unified cognitive systems beyond a certain set of </a:t>
            </a:r>
            <a:r>
              <a:rPr lang="en-CA" sz="4800" b="1" dirty="0" smtClean="0">
                <a:solidFill>
                  <a:srgbClr val="FF0000"/>
                </a:solidFill>
              </a:rPr>
              <a:t>interactions?</a:t>
            </a:r>
          </a:p>
          <a:p>
            <a:endParaRPr lang="en-CA" sz="4800" b="1" dirty="0" smtClean="0"/>
          </a:p>
          <a:p>
            <a:r>
              <a:rPr lang="en-CA" sz="4800" b="1" dirty="0" smtClean="0">
                <a:solidFill>
                  <a:srgbClr val="92D050"/>
                </a:solidFill>
              </a:rPr>
              <a:t>P2) What </a:t>
            </a:r>
            <a:r>
              <a:rPr lang="en-CA" sz="4800" b="1" dirty="0">
                <a:solidFill>
                  <a:srgbClr val="92D050"/>
                </a:solidFill>
              </a:rPr>
              <a:t>are some viable solutions?</a:t>
            </a:r>
            <a:endParaRPr lang="en-CA" sz="4800" dirty="0">
              <a:solidFill>
                <a:srgbClr val="92D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40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Answer P1: Recursion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4932040" cy="5143535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Brain Modelling</a:t>
            </a:r>
          </a:p>
          <a:p>
            <a:pPr lvl="1"/>
            <a:r>
              <a:rPr lang="en-CA" dirty="0" smtClean="0"/>
              <a:t>Mostly Bottom-Up</a:t>
            </a:r>
            <a:br>
              <a:rPr lang="en-CA" dirty="0" smtClean="0"/>
            </a:br>
            <a:r>
              <a:rPr lang="en-CA" dirty="0" smtClean="0"/>
              <a:t>(with top-down modulation)</a:t>
            </a:r>
          </a:p>
          <a:p>
            <a:pPr lvl="1"/>
            <a:r>
              <a:rPr lang="en-CA" dirty="0" smtClean="0"/>
              <a:t>Stimulus-Response</a:t>
            </a:r>
          </a:p>
          <a:p>
            <a:pPr lvl="1"/>
            <a:r>
              <a:rPr lang="en-CA" dirty="0" smtClean="0"/>
              <a:t>Response reacted (reflex)</a:t>
            </a:r>
          </a:p>
          <a:p>
            <a:r>
              <a:rPr lang="en-CA" dirty="0" smtClean="0"/>
              <a:t>Mental Modelling</a:t>
            </a:r>
          </a:p>
          <a:p>
            <a:pPr lvl="1"/>
            <a:r>
              <a:rPr lang="en-CA" dirty="0" smtClean="0"/>
              <a:t>Mostly Top-Down</a:t>
            </a:r>
            <a:br>
              <a:rPr lang="en-CA" dirty="0" smtClean="0"/>
            </a:br>
            <a:r>
              <a:rPr lang="en-CA" dirty="0" smtClean="0"/>
              <a:t>(with bottom-up modulation)</a:t>
            </a:r>
          </a:p>
          <a:p>
            <a:pPr lvl="1"/>
            <a:r>
              <a:rPr lang="en-CA" dirty="0" smtClean="0"/>
              <a:t>Intentional: Goal Oriented</a:t>
            </a:r>
          </a:p>
          <a:p>
            <a:pPr lvl="1"/>
            <a:r>
              <a:rPr lang="en-CA" dirty="0" smtClean="0"/>
              <a:t>Stimuli pulled (read)</a:t>
            </a:r>
          </a:p>
          <a:p>
            <a:r>
              <a:rPr lang="en-CA" dirty="0" smtClean="0"/>
              <a:t>Behaviour Modelling</a:t>
            </a:r>
          </a:p>
          <a:p>
            <a:pPr lvl="1"/>
            <a:r>
              <a:rPr lang="en-CA" dirty="0" smtClean="0"/>
              <a:t>Stimulus-Response (controlled)</a:t>
            </a:r>
          </a:p>
          <a:p>
            <a:pPr lvl="1"/>
            <a:r>
              <a:rPr lang="en-CA" dirty="0" smtClean="0"/>
              <a:t>Previous behaviours affect subsequent ones</a:t>
            </a:r>
          </a:p>
          <a:p>
            <a:pPr lvl="1"/>
            <a:r>
              <a:rPr lang="en-CA" dirty="0" smtClean="0"/>
              <a:t>Cybernetic (control theory)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18</a:t>
            </a:fld>
            <a:endParaRPr lang="en-CA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53100623"/>
              </p:ext>
            </p:extLst>
          </p:nvPr>
        </p:nvGraphicFramePr>
        <p:xfrm>
          <a:off x="6732240" y="1700808"/>
          <a:ext cx="232792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U-Turn Arrow 29"/>
          <p:cNvSpPr/>
          <p:nvPr/>
        </p:nvSpPr>
        <p:spPr>
          <a:xfrm>
            <a:off x="7524328" y="1772816"/>
            <a:ext cx="864096" cy="1080120"/>
          </a:xfrm>
          <a:prstGeom prst="uturn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352846475"/>
              </p:ext>
            </p:extLst>
          </p:nvPr>
        </p:nvGraphicFramePr>
        <p:xfrm>
          <a:off x="6708576" y="3356992"/>
          <a:ext cx="232792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2" name="U-Turn Arrow 31"/>
          <p:cNvSpPr/>
          <p:nvPr/>
        </p:nvSpPr>
        <p:spPr>
          <a:xfrm rot="10800000">
            <a:off x="7092281" y="3429000"/>
            <a:ext cx="864096" cy="1080120"/>
          </a:xfrm>
          <a:prstGeom prst="uturn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084168" y="5949280"/>
            <a:ext cx="28083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Curved Up Arrow 33"/>
          <p:cNvSpPr/>
          <p:nvPr/>
        </p:nvSpPr>
        <p:spPr>
          <a:xfrm rot="10800000">
            <a:off x="6732239" y="5229199"/>
            <a:ext cx="1368153" cy="7200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02070" y="178373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smtClean="0"/>
              <a:t>Perception</a:t>
            </a:r>
            <a:endParaRPr lang="en-CA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860032" y="2699047"/>
            <a:ext cx="176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smtClean="0"/>
              <a:t>Stimuli - Pushed</a:t>
            </a:r>
            <a:endParaRPr lang="en-CA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220072" y="340925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smtClean="0"/>
              <a:t>Intention</a:t>
            </a:r>
            <a:endParaRPr lang="en-CA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932040" y="4345359"/>
            <a:ext cx="17641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dirty="0" smtClean="0"/>
              <a:t>Stimuli - Pulled</a:t>
            </a:r>
            <a:endParaRPr lang="en-CA" sz="1400" b="1" dirty="0"/>
          </a:p>
        </p:txBody>
      </p:sp>
    </p:spTree>
    <p:extLst>
      <p:ext uri="{BB962C8B-B14F-4D97-AF65-F5344CB8AC3E}">
        <p14:creationId xmlns:p14="http://schemas.microsoft.com/office/powerpoint/2010/main" val="32013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vid\Documents\CogSci\Research\Emergic Approach\Mug_and_Torus_morph @ Wikimedi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04" y="431135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Recursion &amp; Philosophy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Current “substance” philosophy cannot handle recursion</a:t>
            </a:r>
          </a:p>
          <a:p>
            <a:pPr lvl="1"/>
            <a:r>
              <a:rPr lang="en-CA" dirty="0" smtClean="0"/>
              <a:t>“This sentence is false.” </a:t>
            </a:r>
            <a:r>
              <a:rPr lang="en-CA" dirty="0" smtClean="0">
                <a:sym typeface="Wingdings" pitchFamily="2" charset="2"/>
              </a:rPr>
              <a:t> True or False?</a:t>
            </a:r>
          </a:p>
          <a:p>
            <a:pPr lvl="2"/>
            <a:r>
              <a:rPr lang="en-CA" dirty="0">
                <a:hlinkClick r:id="rId4"/>
              </a:rPr>
              <a:t>Gödel's </a:t>
            </a:r>
            <a:r>
              <a:rPr lang="en-CA" dirty="0" smtClean="0"/>
              <a:t> </a:t>
            </a:r>
            <a:r>
              <a:rPr lang="en-CA" b="1" dirty="0" smtClean="0">
                <a:hlinkClick r:id="rId5"/>
              </a:rPr>
              <a:t>incompleteness theorems</a:t>
            </a:r>
            <a:endParaRPr lang="en-CA" b="1" dirty="0"/>
          </a:p>
          <a:p>
            <a:pPr lvl="2"/>
            <a:r>
              <a:rPr lang="en-CA" dirty="0" smtClean="0">
                <a:hlinkClick r:id="rId6" tooltip="Alfred Tarski"/>
              </a:rPr>
              <a:t>Tarski's</a:t>
            </a:r>
            <a:r>
              <a:rPr lang="en-CA" dirty="0" smtClean="0"/>
              <a:t> </a:t>
            </a:r>
            <a:r>
              <a:rPr lang="en-CA" b="1" dirty="0">
                <a:hlinkClick r:id="rId7" tooltip="Semantic theory of truth"/>
              </a:rPr>
              <a:t>semantic theory of truth</a:t>
            </a:r>
            <a:endParaRPr lang="en-CA" b="1" dirty="0">
              <a:sym typeface="Wingdings" pitchFamily="2" charset="2"/>
            </a:endParaRPr>
          </a:p>
          <a:p>
            <a:pPr lvl="1"/>
            <a:r>
              <a:rPr lang="en-CA" dirty="0" smtClean="0">
                <a:sym typeface="Wingdings" pitchFamily="2" charset="2"/>
                <a:hlinkClick r:id="rId8"/>
              </a:rPr>
              <a:t>Zeno’s Paradoxes </a:t>
            </a:r>
            <a:r>
              <a:rPr lang="en-CA" dirty="0" smtClean="0">
                <a:sym typeface="Wingdings" pitchFamily="2" charset="2"/>
              </a:rPr>
              <a:t>of Motion &amp; Time</a:t>
            </a:r>
          </a:p>
          <a:p>
            <a:pPr lvl="2"/>
            <a:r>
              <a:rPr lang="en-CA" dirty="0" smtClean="0">
                <a:sym typeface="Wingdings" pitchFamily="2" charset="2"/>
              </a:rPr>
              <a:t>Recursion highlights that continuous change cannot be analytically broken up into discrete steps/values. Requires an infinity of steps and infinitesimally small values.</a:t>
            </a:r>
          </a:p>
          <a:p>
            <a:pPr lvl="1"/>
            <a:r>
              <a:rPr lang="en-CA" dirty="0" smtClean="0">
                <a:sym typeface="Wingdings" pitchFamily="2" charset="2"/>
                <a:hlinkClick r:id="rId9"/>
              </a:rPr>
              <a:t>Identity and Change</a:t>
            </a:r>
            <a:endParaRPr lang="en-CA" dirty="0" smtClean="0">
              <a:sym typeface="Wingdings" pitchFamily="2" charset="2"/>
            </a:endParaRPr>
          </a:p>
          <a:p>
            <a:pPr lvl="2"/>
            <a:r>
              <a:rPr lang="en-CA" dirty="0" smtClean="0">
                <a:sym typeface="Wingdings" pitchFamily="2" charset="2"/>
                <a:hlinkClick r:id="rId10"/>
              </a:rPr>
              <a:t>Heap of Sand </a:t>
            </a:r>
            <a:r>
              <a:rPr lang="en-CA" dirty="0" smtClean="0">
                <a:sym typeface="Wingdings" pitchFamily="2" charset="2"/>
              </a:rPr>
              <a:t>– arbitrariness of definitions; </a:t>
            </a:r>
            <a:r>
              <a:rPr lang="en-CA" dirty="0" smtClean="0">
                <a:sym typeface="Wingdings" pitchFamily="2" charset="2"/>
                <a:hlinkClick r:id="rId11"/>
              </a:rPr>
              <a:t>DSM</a:t>
            </a:r>
            <a:endParaRPr lang="en-CA" dirty="0" smtClean="0">
              <a:sym typeface="Wingdings" pitchFamily="2" charset="2"/>
            </a:endParaRPr>
          </a:p>
          <a:p>
            <a:pPr lvl="2"/>
            <a:r>
              <a:rPr lang="en-CA" dirty="0">
                <a:sym typeface="Wingdings" pitchFamily="2" charset="2"/>
                <a:hlinkClick r:id="rId12"/>
              </a:rPr>
              <a:t>Ship of </a:t>
            </a:r>
            <a:r>
              <a:rPr lang="en-CA" dirty="0" smtClean="0">
                <a:sym typeface="Wingdings" pitchFamily="2" charset="2"/>
                <a:hlinkClick r:id="rId12"/>
              </a:rPr>
              <a:t>Theseus</a:t>
            </a:r>
            <a:endParaRPr lang="en-CA" dirty="0" smtClean="0">
              <a:sym typeface="Wingdings" pitchFamily="2" charset="2"/>
            </a:endParaRPr>
          </a:p>
          <a:p>
            <a:pPr lvl="2"/>
            <a:r>
              <a:rPr lang="en-CA" dirty="0" smtClean="0">
                <a:sym typeface="Wingdings" pitchFamily="2" charset="2"/>
              </a:rPr>
              <a:t>Are you the same person today as after,</a:t>
            </a:r>
            <a:br>
              <a:rPr lang="en-CA" dirty="0" smtClean="0">
                <a:sym typeface="Wingdings" pitchFamily="2" charset="2"/>
              </a:rPr>
            </a:br>
            <a:r>
              <a:rPr lang="en-CA" dirty="0" smtClean="0">
                <a:sym typeface="Wingdings" pitchFamily="2" charset="2"/>
              </a:rPr>
              <a:t>losing an arm, being tortured?</a:t>
            </a:r>
          </a:p>
          <a:p>
            <a:r>
              <a:rPr lang="en-CA" dirty="0" smtClean="0">
                <a:sym typeface="Wingdings" pitchFamily="2" charset="2"/>
              </a:rPr>
              <a:t>Need a </a:t>
            </a:r>
            <a:r>
              <a:rPr lang="en-CA" dirty="0" smtClean="0">
                <a:sym typeface="Wingdings" pitchFamily="2" charset="2"/>
                <a:hlinkClick r:id="rId13"/>
              </a:rPr>
              <a:t>Process Philosophy</a:t>
            </a:r>
            <a:endParaRPr lang="en-CA" dirty="0" smtClean="0">
              <a:sym typeface="Wingdings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239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3491880" y="3573016"/>
            <a:ext cx="2952328" cy="1636234"/>
          </a:xfrm>
          <a:prstGeom prst="wedgeEllipseCallout">
            <a:avLst>
              <a:gd name="adj1" fmla="val -72769"/>
              <a:gd name="adj2" fmla="val 757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A" sz="2400" b="1" dirty="0" smtClean="0"/>
              <a:t>Please do ask questions</a:t>
            </a:r>
            <a:endParaRPr lang="en-CA" sz="24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Agenda</a:t>
            </a:r>
            <a:endParaRPr lang="en-CA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085454"/>
              </p:ext>
            </p:extLst>
          </p:nvPr>
        </p:nvGraphicFramePr>
        <p:xfrm>
          <a:off x="3059831" y="1643050"/>
          <a:ext cx="5727012" cy="450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5"/>
                <a:gridCol w="792088"/>
                <a:gridCol w="3638779"/>
              </a:tblGrid>
              <a:tr h="450059">
                <a:tc>
                  <a:txBody>
                    <a:bodyPr/>
                    <a:lstStyle/>
                    <a:p>
                      <a:r>
                        <a:rPr lang="en-CA" dirty="0" smtClean="0"/>
                        <a:t>Time  (pm)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Slides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/>
                        <a:t>Item</a:t>
                      </a:r>
                      <a:endParaRPr lang="en-CA" dirty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1:00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3-14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3" action="ppaction://hlinksldjump"/>
                        </a:rPr>
                        <a:t>Prologue</a:t>
                      </a:r>
                      <a:endParaRPr lang="en-CA" dirty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16-17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4" action="ppaction://hlinksldjump"/>
                        </a:rPr>
                        <a:t>Research Problems</a:t>
                      </a:r>
                      <a:endParaRPr lang="en-CA" dirty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18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5" action="ppaction://hlinksldjump"/>
                        </a:rPr>
                        <a:t>Answers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19-24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6" action="ppaction://hlinksldjump"/>
                        </a:rPr>
                        <a:t>Philosophy &amp; Metaphors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25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7" action="ppaction://hlinksldjump"/>
                        </a:rPr>
                        <a:t>Hypotheses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26-32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8" action="ppaction://hlinksldjump"/>
                        </a:rPr>
                        <a:t>Solution: Emergic Approach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33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9" action="ppaction://hlinksldjump"/>
                        </a:rPr>
                        <a:t>Lilac Chaser Illusion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34-35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10" action="ppaction://hlinksldjump"/>
                        </a:rPr>
                        <a:t>Lilac Chaser Model</a:t>
                      </a:r>
                      <a:endParaRPr lang="en-CA" dirty="0" smtClean="0"/>
                    </a:p>
                  </a:txBody>
                  <a:tcPr marT="0" marB="0"/>
                </a:tc>
              </a:tr>
              <a:tr h="450059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2:30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36</a:t>
                      </a:r>
                      <a:endParaRPr lang="en-CA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dirty="0" smtClean="0">
                          <a:hlinkClick r:id="rId11" action="ppaction://hlinksldjump"/>
                        </a:rPr>
                        <a:t>Discussion </a:t>
                      </a:r>
                      <a:r>
                        <a:rPr lang="en-CA" dirty="0" smtClean="0"/>
                        <a:t>(@</a:t>
                      </a:r>
                      <a:r>
                        <a:rPr lang="en-CA" baseline="0" dirty="0" smtClean="0"/>
                        <a:t>Mikes?)</a:t>
                      </a:r>
                      <a:endParaRPr lang="en-CA" dirty="0" smtClean="0"/>
                    </a:p>
                  </a:txBody>
                  <a:tcPr marT="0" marB="0"/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033CF-3D58-47BB-85E3-09B17DEFE8FC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9" name="Oval Callout 8"/>
          <p:cNvSpPr/>
          <p:nvPr/>
        </p:nvSpPr>
        <p:spPr>
          <a:xfrm>
            <a:off x="251520" y="1772816"/>
            <a:ext cx="3456384" cy="1636234"/>
          </a:xfrm>
          <a:prstGeom prst="wedgeEllipseCallout">
            <a:avLst>
              <a:gd name="adj1" fmla="val 7242"/>
              <a:gd name="adj2" fmla="val 88058"/>
            </a:avLst>
          </a:prstGeom>
          <a:solidFill>
            <a:schemeClr val="accent1">
              <a:alpha val="50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A" sz="2400" b="1" dirty="0" smtClean="0"/>
              <a:t>I hope they don’t ask difficult questions.</a:t>
            </a:r>
            <a:endParaRPr lang="en-CA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Metaphors as Guides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Metaphors guide our construction or deconstruction activities. E.g.,</a:t>
            </a:r>
          </a:p>
          <a:p>
            <a:pPr lvl="1"/>
            <a:r>
              <a:rPr lang="en-CA" dirty="0" smtClean="0"/>
              <a:t>Unstructured code </a:t>
            </a:r>
            <a:r>
              <a:rPr lang="en-CA" dirty="0" smtClean="0">
                <a:sym typeface="Wingdings" pitchFamily="2" charset="2"/>
              </a:rPr>
              <a:t> </a:t>
            </a:r>
            <a:r>
              <a:rPr lang="en-CA" dirty="0" smtClean="0"/>
              <a:t>Structured </a:t>
            </a:r>
            <a:r>
              <a:rPr lang="en-CA" dirty="0" smtClean="0">
                <a:sym typeface="Wingdings" pitchFamily="2" charset="2"/>
              </a:rPr>
              <a:t> Functional  Object Oriented</a:t>
            </a:r>
            <a:endParaRPr lang="en-CA" dirty="0" smtClean="0"/>
          </a:p>
          <a:p>
            <a:r>
              <a:rPr lang="en-CA" dirty="0" smtClean="0"/>
              <a:t>The more disciplined and explicit understanding of our </a:t>
            </a:r>
            <a:r>
              <a:rPr lang="en-CA" dirty="0" smtClean="0">
                <a:hlinkClick r:id="rId2"/>
              </a:rPr>
              <a:t>ontology</a:t>
            </a:r>
            <a:r>
              <a:rPr lang="en-CA" dirty="0" smtClean="0"/>
              <a:t>, the better the result</a:t>
            </a:r>
          </a:p>
          <a:p>
            <a:pPr lvl="1"/>
            <a:r>
              <a:rPr lang="en-CA" dirty="0" smtClean="0"/>
              <a:t>Lots of incompatibilities in cognition (function, computation, cause, representation); too many fallacies</a:t>
            </a:r>
          </a:p>
          <a:p>
            <a:r>
              <a:rPr lang="en-CA" dirty="0" smtClean="0"/>
              <a:t>Remove bad metaphors (top-down, stimulus-response) and add better ones (interactive processes)</a:t>
            </a:r>
          </a:p>
          <a:p>
            <a:pPr lvl="1"/>
            <a:r>
              <a:rPr lang="en-CA" dirty="0" smtClean="0"/>
              <a:t>These are philosophic, metaphysical, and are about inducing theories rather than about specific theories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47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Metaphors &amp; Wisdom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i="1" dirty="0">
                <a:solidFill>
                  <a:srgbClr val="00B050"/>
                </a:solidFill>
              </a:rPr>
              <a:t>Keep it simple stupid.	</a:t>
            </a:r>
            <a:r>
              <a:rPr lang="en-CA" i="1" dirty="0" smtClean="0">
                <a:solidFill>
                  <a:srgbClr val="00B050"/>
                </a:solidFill>
              </a:rPr>
              <a:t>		(</a:t>
            </a:r>
            <a:r>
              <a:rPr lang="en-CA" i="1" dirty="0">
                <a:solidFill>
                  <a:srgbClr val="00B050"/>
                </a:solidFill>
                <a:hlinkClick r:id="rId3"/>
              </a:rPr>
              <a:t>KISS Principle</a:t>
            </a:r>
            <a:r>
              <a:rPr lang="en-CA" i="1" dirty="0">
                <a:solidFill>
                  <a:srgbClr val="00B050"/>
                </a:solidFill>
              </a:rPr>
              <a:t>)</a:t>
            </a:r>
          </a:p>
          <a:p>
            <a:r>
              <a:rPr lang="en-CA" i="1" dirty="0">
                <a:solidFill>
                  <a:srgbClr val="FF0000"/>
                </a:solidFill>
              </a:rPr>
              <a:t>Nothing is ever as simple as it </a:t>
            </a:r>
            <a:r>
              <a:rPr lang="en-CA" i="1" dirty="0" smtClean="0">
                <a:solidFill>
                  <a:srgbClr val="FF0000"/>
                </a:solidFill>
              </a:rPr>
              <a:t>seems. </a:t>
            </a:r>
            <a:r>
              <a:rPr lang="en-CA" sz="2400" i="1" dirty="0" smtClean="0">
                <a:solidFill>
                  <a:srgbClr val="FF0000"/>
                </a:solidFill>
              </a:rPr>
              <a:t>(</a:t>
            </a:r>
            <a:r>
              <a:rPr lang="en-CA" sz="2400" i="1" dirty="0" smtClean="0">
                <a:solidFill>
                  <a:srgbClr val="FF0000"/>
                </a:solidFill>
                <a:hlinkClick r:id="rId4"/>
              </a:rPr>
              <a:t>Murphy’s </a:t>
            </a:r>
            <a:r>
              <a:rPr lang="en-CA" sz="2400" i="1" dirty="0">
                <a:solidFill>
                  <a:srgbClr val="FF0000"/>
                </a:solidFill>
                <a:hlinkClick r:id="rId4"/>
              </a:rPr>
              <a:t>Law</a:t>
            </a:r>
            <a:r>
              <a:rPr lang="en-CA" sz="2400" i="1" dirty="0">
                <a:solidFill>
                  <a:srgbClr val="FF0000"/>
                </a:solidFill>
              </a:rPr>
              <a:t> #2</a:t>
            </a:r>
            <a:r>
              <a:rPr lang="en-CA" sz="2400" i="1" dirty="0" smtClean="0">
                <a:solidFill>
                  <a:srgbClr val="FF0000"/>
                </a:solidFill>
              </a:rPr>
              <a:t>)</a:t>
            </a:r>
            <a:endParaRPr lang="en-CA" i="1" dirty="0" smtClean="0">
              <a:solidFill>
                <a:srgbClr val="FF0000"/>
              </a:solidFill>
            </a:endParaRPr>
          </a:p>
          <a:p>
            <a:endParaRPr lang="en-CA" i="1" dirty="0"/>
          </a:p>
          <a:p>
            <a:r>
              <a:rPr lang="en-CA" i="1" dirty="0" smtClean="0"/>
              <a:t>Knowledge vs. Wisdom</a:t>
            </a:r>
          </a:p>
          <a:p>
            <a:pPr lvl="1"/>
            <a:r>
              <a:rPr lang="en-CA" i="1" dirty="0" smtClean="0"/>
              <a:t>Analytic	- 1 possible outcome; “truth”</a:t>
            </a:r>
          </a:p>
          <a:p>
            <a:pPr lvl="1"/>
            <a:r>
              <a:rPr lang="en-CA" i="1" dirty="0" smtClean="0"/>
              <a:t>Mystic 		- 2+ possible outcomes; </a:t>
            </a:r>
            <a:r>
              <a:rPr lang="en-CA" i="1" dirty="0" smtClean="0"/>
              <a:t>experience</a:t>
            </a:r>
            <a:endParaRPr lang="en-CA" i="1" dirty="0" smtClean="0"/>
          </a:p>
          <a:p>
            <a:r>
              <a:rPr lang="en-CA" i="1" dirty="0" smtClean="0"/>
              <a:t>Empiricism, Hardware &amp; Software Engineering are mystic enterprises and currently not deducible</a:t>
            </a:r>
          </a:p>
          <a:p>
            <a:pPr lvl="1"/>
            <a:r>
              <a:rPr lang="en-CA" i="1" dirty="0" smtClean="0"/>
              <a:t>Keep our jobs</a:t>
            </a:r>
            <a:r>
              <a:rPr lang="en-CA" i="1" dirty="0" smtClean="0"/>
              <a:t>!</a:t>
            </a:r>
          </a:p>
          <a:p>
            <a:r>
              <a:rPr lang="en-CA" i="1" dirty="0" smtClean="0">
                <a:solidFill>
                  <a:srgbClr val="00B050"/>
                </a:solidFill>
              </a:rPr>
              <a:t>Lots of wisdom about mental</a:t>
            </a:r>
            <a:r>
              <a:rPr lang="en-CA" i="1" dirty="0" smtClean="0"/>
              <a:t>, </a:t>
            </a:r>
            <a:r>
              <a:rPr lang="en-CA" i="1" dirty="0" smtClean="0">
                <a:solidFill>
                  <a:srgbClr val="FF0000"/>
                </a:solidFill>
              </a:rPr>
              <a:t>simply no knowledge of mental</a:t>
            </a:r>
            <a:endParaRPr lang="en-CA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70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Metaphysics Frustrations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D6B26-C794-401D-AF26-5409487FC8C7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1026" name="Picture 2" descr="C:\Users\David\Documents\CogSci\Literature\People\Kant, Immanuel\immanuel_ka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10636"/>
            <a:ext cx="4286248" cy="5347364"/>
          </a:xfrm>
          <a:prstGeom prst="rect">
            <a:avLst/>
          </a:prstGeom>
          <a:noFill/>
        </p:spPr>
      </p:pic>
      <p:sp>
        <p:nvSpPr>
          <p:cNvPr id="8" name="Oval Callout 7"/>
          <p:cNvSpPr/>
          <p:nvPr/>
        </p:nvSpPr>
        <p:spPr>
          <a:xfrm>
            <a:off x="3643306" y="1785926"/>
            <a:ext cx="5357850" cy="2500330"/>
          </a:xfrm>
          <a:prstGeom prst="wedgeEllipseCallout">
            <a:avLst>
              <a:gd name="adj1" fmla="val -48596"/>
              <a:gd name="adj2" fmla="val 64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CA" sz="2400" b="1" dirty="0" smtClean="0"/>
              <a:t>Metaphysics is a dark ocean without shores or lighthouse, strewn with many a philosophic wreck.</a:t>
            </a:r>
            <a:br>
              <a:rPr lang="en-CA" sz="2400" b="1" dirty="0" smtClean="0"/>
            </a:br>
            <a:r>
              <a:rPr lang="en-CA" sz="2400" b="1" dirty="0" smtClean="0"/>
              <a:t>– Immanuel Kant</a:t>
            </a:r>
          </a:p>
        </p:txBody>
      </p:sp>
      <p:sp>
        <p:nvSpPr>
          <p:cNvPr id="4" name="Left-Right-Up Arrow 3"/>
          <p:cNvSpPr/>
          <p:nvPr/>
        </p:nvSpPr>
        <p:spPr>
          <a:xfrm>
            <a:off x="251520" y="4653136"/>
            <a:ext cx="8640960" cy="1944216"/>
          </a:xfrm>
          <a:prstGeom prst="leftRightUpArrow">
            <a:avLst>
              <a:gd name="adj1" fmla="val 30736"/>
              <a:gd name="adj2" fmla="val 25000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Of course, what philosophers say about metaphysics, many can say about philosophy!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Philosophy Frustrations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164A9-A208-448E-A764-1E734FB6A093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2051" name="Picture 3" descr="C:\Users\David\Documents\CogSci\Literature\People\Russell, Bertrand\bertrand_russell_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500174"/>
            <a:ext cx="3651037" cy="5072098"/>
          </a:xfrm>
          <a:prstGeom prst="rect">
            <a:avLst/>
          </a:prstGeom>
          <a:noFill/>
        </p:spPr>
      </p:pic>
      <p:sp>
        <p:nvSpPr>
          <p:cNvPr id="8" name="Oval Callout 7"/>
          <p:cNvSpPr/>
          <p:nvPr/>
        </p:nvSpPr>
        <p:spPr>
          <a:xfrm>
            <a:off x="3643306" y="1785926"/>
            <a:ext cx="5500694" cy="4643470"/>
          </a:xfrm>
          <a:prstGeom prst="wedgeEllipseCallout">
            <a:avLst>
              <a:gd name="adj1" fmla="val -65615"/>
              <a:gd name="adj2" fmla="val 92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en-CA" sz="2400" b="1" dirty="0" smtClean="0"/>
              <a:t>The point of philosophy is to start with something so simple as not to seem worth stating, and to end with something so paradoxical that no one will believe it.</a:t>
            </a:r>
          </a:p>
          <a:p>
            <a:pPr marL="720725" lvl="1" indent="-263525"/>
            <a:r>
              <a:rPr lang="en-CA" b="1" dirty="0" smtClean="0"/>
              <a:t>–</a:t>
            </a:r>
            <a:r>
              <a:rPr lang="en-CA" dirty="0" smtClean="0"/>
              <a:t> 	Bertrand Russell (1872 - 1970), </a:t>
            </a:r>
            <a:r>
              <a:rPr lang="en-CA" sz="1400" dirty="0" smtClean="0"/>
              <a:t>The Philosophy of Logical Atomism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Metaphysics - History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~</a:t>
            </a:r>
            <a:r>
              <a:rPr lang="en-CA" dirty="0" smtClean="0"/>
              <a:t>500 BC Process Metaphysics lost out to Substance Metaphysics</a:t>
            </a:r>
          </a:p>
          <a:p>
            <a:pPr lvl="1"/>
            <a:r>
              <a:rPr lang="en-CA" dirty="0" smtClean="0"/>
              <a:t>Due to bad </a:t>
            </a:r>
            <a:r>
              <a:rPr lang="en-CA" dirty="0" smtClean="0"/>
              <a:t>timing (poor mathematical tools)</a:t>
            </a:r>
          </a:p>
          <a:p>
            <a:pPr lvl="1"/>
            <a:r>
              <a:rPr lang="en-CA" dirty="0" smtClean="0"/>
              <a:t>Buddhism took on mystic </a:t>
            </a:r>
            <a:endParaRPr lang="en-CA" dirty="0" smtClean="0"/>
          </a:p>
          <a:p>
            <a:r>
              <a:rPr lang="en-CA" dirty="0" smtClean="0"/>
              <a:t>~1900 AD Physics implicitly rewrote metaphysics for themselves with great success</a:t>
            </a:r>
          </a:p>
          <a:p>
            <a:pPr lvl="1"/>
            <a:r>
              <a:rPr lang="en-CA" dirty="0" smtClean="0"/>
              <a:t>Huge foundation of Substance Philosophy to overcome</a:t>
            </a:r>
          </a:p>
          <a:p>
            <a:r>
              <a:rPr lang="en-CA" dirty="0" smtClean="0"/>
              <a:t>Philosophy of Cognition and Cognitive Science are still thrashing</a:t>
            </a:r>
          </a:p>
          <a:p>
            <a:pPr lvl="1"/>
            <a:r>
              <a:rPr lang="en-CA" dirty="0" smtClean="0"/>
              <a:t>Is it time to put physics explicitly back into metaphysics?</a:t>
            </a:r>
          </a:p>
          <a:p>
            <a:endParaRPr lang="en-CA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5BD0D-0AD9-4EED-8EDA-3EDB40C0B3E0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24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Answer P2: Hypotheses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H1: The Emergic </a:t>
            </a:r>
            <a:r>
              <a:rPr lang="en-CA" dirty="0"/>
              <a:t>Approach (EA) can help induce unified theories of cognition, especially in highly recursive systems such as the </a:t>
            </a:r>
            <a:r>
              <a:rPr lang="en-CA" dirty="0" smtClean="0"/>
              <a:t>brain</a:t>
            </a:r>
          </a:p>
          <a:p>
            <a:pPr lvl="1"/>
            <a:r>
              <a:rPr lang="en-CA" dirty="0" smtClean="0"/>
              <a:t>Mostly mystic philosophic advice geared toward cognitive induction – not a cognitive theory</a:t>
            </a:r>
          </a:p>
          <a:p>
            <a:pPr lvl="1"/>
            <a:r>
              <a:rPr lang="en-CA" dirty="0" smtClean="0"/>
              <a:t>First? Analytic process metaphysics</a:t>
            </a:r>
          </a:p>
          <a:p>
            <a:r>
              <a:rPr lang="en-CA" dirty="0" smtClean="0"/>
              <a:t>H2: The Lilac Chaser Model (LCM) demonstrates H1</a:t>
            </a:r>
          </a:p>
          <a:p>
            <a:pPr lvl="1"/>
            <a:r>
              <a:rPr lang="en-CA" dirty="0" smtClean="0"/>
              <a:t>Proof by empiricism, not rationalism</a:t>
            </a:r>
          </a:p>
          <a:p>
            <a:pPr lvl="1"/>
            <a:r>
              <a:rPr lang="en-CA" dirty="0" smtClean="0"/>
              <a:t>All design choices here constitute our cognitive theory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2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Emergic Approach</a:t>
            </a:r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Harnessing </a:t>
            </a:r>
            <a:r>
              <a:rPr lang="en-CA" dirty="0"/>
              <a:t>Change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4EF3-4AFB-4291-9390-56F294B1B81C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26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Heraclitus (535-475 BC)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64" y="1428736"/>
            <a:ext cx="6143636" cy="5143535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Father of Process Metaphysics/Philosophy</a:t>
            </a:r>
          </a:p>
          <a:p>
            <a:r>
              <a:rPr lang="en-CA" dirty="0" smtClean="0"/>
              <a:t>Aphorisms</a:t>
            </a:r>
          </a:p>
          <a:p>
            <a:pPr lvl="1"/>
            <a:r>
              <a:rPr lang="en-CA" dirty="0" smtClean="0"/>
              <a:t>“Everything is in a state of flux”</a:t>
            </a:r>
          </a:p>
          <a:p>
            <a:pPr lvl="1"/>
            <a:r>
              <a:rPr lang="en-CA" dirty="0" smtClean="0"/>
              <a:t>“The only constant is change”</a:t>
            </a:r>
          </a:p>
          <a:p>
            <a:pPr lvl="1"/>
            <a:r>
              <a:rPr lang="en-CA" dirty="0" smtClean="0"/>
              <a:t>“All things are one”</a:t>
            </a:r>
          </a:p>
          <a:p>
            <a:pPr lvl="2"/>
            <a:r>
              <a:rPr lang="en-CA" dirty="0" smtClean="0"/>
              <a:t>All things change at the same time and affect each other</a:t>
            </a:r>
          </a:p>
          <a:p>
            <a:pPr lvl="1"/>
            <a:r>
              <a:rPr lang="en-CA" dirty="0" smtClean="0"/>
              <a:t>Unity of opposites</a:t>
            </a:r>
          </a:p>
          <a:p>
            <a:pPr lvl="2"/>
            <a:r>
              <a:rPr lang="en-CA" dirty="0" smtClean="0"/>
              <a:t>Equilibrium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Completely mystic</a:t>
            </a:r>
            <a:endParaRPr lang="en-CA" dirty="0" smtClean="0">
              <a:solidFill>
                <a:srgbClr val="FF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BC2D-CA74-4FD2-A4C1-F3C692A53AD6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7" name="Picture 6" descr="heraclitus @ optionality.net.jpg"/>
          <p:cNvPicPr>
            <a:picLocks noChangeAspect="1"/>
          </p:cNvPicPr>
          <p:nvPr/>
        </p:nvPicPr>
        <p:blipFill>
          <a:blip r:embed="rId3"/>
          <a:srcRect l="31933" r="21230" b="36207"/>
          <a:stretch>
            <a:fillRect/>
          </a:stretch>
        </p:blipFill>
        <p:spPr>
          <a:xfrm>
            <a:off x="264146" y="1756186"/>
            <a:ext cx="2736218" cy="4601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EA Summary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770704"/>
              </p:ext>
            </p:extLst>
          </p:nvPr>
        </p:nvGraphicFramePr>
        <p:xfrm>
          <a:off x="3059832" y="1628800"/>
          <a:ext cx="5688632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78"/>
                <a:gridCol w="4119354"/>
              </a:tblGrid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Emergic Metaphysics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dirty="0" smtClean="0"/>
                        <a:t>Process philosophy adopting change interactions as</a:t>
                      </a:r>
                      <a:r>
                        <a:rPr lang="en-CA" baseline="0" dirty="0" smtClean="0"/>
                        <a:t> a unifying metaphor</a:t>
                      </a:r>
                      <a:endParaRPr lang="en-CA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C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Emergic Networks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Analytic</a:t>
                      </a:r>
                      <a:r>
                        <a:rPr lang="en-CA" baseline="0" dirty="0" smtClean="0"/>
                        <a:t> brain simulation of above as Lego™ bricks of change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Emergic Design Principles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Unify, Bottom-Up Re-Engineering,</a:t>
                      </a:r>
                      <a:r>
                        <a:rPr lang="en-CA" baseline="0" dirty="0" smtClean="0"/>
                        <a:t> Bottom-Up/Top-Down/Lateral interactions, Model deep structure not surface phenomena via simplify globally but complexify locally, i.e., many phenomena by fewer interactions – “emergic”, cognitive plausibility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Emergic Vision System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Manage world/brain</a:t>
                      </a:r>
                      <a:r>
                        <a:rPr lang="en-CA" baseline="0" dirty="0" smtClean="0"/>
                        <a:t> interaction where we place our Lilac Chaser Model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99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Process Metaphysics –</a:t>
            </a:r>
            <a:br>
              <a:rPr lang="en-CA" dirty="0" smtClean="0"/>
            </a:br>
            <a:r>
              <a:rPr lang="en-CA" dirty="0" smtClean="0"/>
              <a:t>Simple Process Example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A simple </a:t>
            </a:r>
            <a:r>
              <a:rPr lang="en-CA" dirty="0" smtClean="0">
                <a:solidFill>
                  <a:srgbClr val="0070C0"/>
                </a:solidFill>
              </a:rPr>
              <a:t>observed</a:t>
            </a:r>
            <a:r>
              <a:rPr lang="en-CA" dirty="0" smtClean="0"/>
              <a:t> process is </a:t>
            </a:r>
            <a:r>
              <a:rPr lang="en-CA" dirty="0" smtClean="0"/>
              <a:t>analytic and formulated </a:t>
            </a:r>
            <a:r>
              <a:rPr lang="en-CA" dirty="0" smtClean="0"/>
              <a:t>as</a:t>
            </a:r>
          </a:p>
          <a:p>
            <a:pPr lvl="4">
              <a:buNone/>
            </a:pPr>
            <a:r>
              <a:rPr lang="en-CA" dirty="0"/>
              <a:t>“A becomes of –A/2”</a:t>
            </a:r>
            <a:r>
              <a:rPr lang="en-CA" dirty="0" smtClean="0"/>
              <a:t>	</a:t>
            </a:r>
            <a:r>
              <a:rPr lang="en-CA" dirty="0" smtClean="0"/>
              <a:t>or</a:t>
            </a:r>
            <a:r>
              <a:rPr lang="en-CA" dirty="0" smtClean="0"/>
              <a:t>	A += -A/2</a:t>
            </a:r>
            <a:r>
              <a:rPr lang="en-CA" dirty="0"/>
              <a:t>	</a:t>
            </a:r>
            <a:r>
              <a:rPr lang="en-CA" dirty="0" smtClean="0"/>
              <a:t>or			(1</a:t>
            </a:r>
            <a:r>
              <a:rPr lang="en-CA" dirty="0" smtClean="0"/>
              <a:t>)</a:t>
            </a:r>
          </a:p>
          <a:p>
            <a:r>
              <a:rPr lang="en-CA" dirty="0" smtClean="0"/>
              <a:t>The </a:t>
            </a:r>
            <a:r>
              <a:rPr lang="en-CA" dirty="0" smtClean="0"/>
              <a:t>change operator (“+=”)</a:t>
            </a:r>
          </a:p>
          <a:p>
            <a:pPr lvl="1"/>
            <a:r>
              <a:rPr lang="en-CA" dirty="0" smtClean="0"/>
              <a:t>Usually small snippets of functional code</a:t>
            </a:r>
            <a:br>
              <a:rPr lang="en-CA" dirty="0" smtClean="0"/>
            </a:br>
            <a:r>
              <a:rPr lang="en-CA" dirty="0" smtClean="0"/>
              <a:t>rather than “+=”</a:t>
            </a:r>
            <a:endParaRPr lang="en-CA" dirty="0" smtClean="0"/>
          </a:p>
          <a:p>
            <a:r>
              <a:rPr lang="en-CA" dirty="0" smtClean="0"/>
              <a:t>Example could produce the </a:t>
            </a:r>
            <a:r>
              <a:rPr lang="en-CA" dirty="0" smtClean="0"/>
              <a:t>sequence</a:t>
            </a:r>
            <a:br>
              <a:rPr lang="en-CA" dirty="0" smtClean="0"/>
            </a:br>
            <a:r>
              <a:rPr lang="en-CA" dirty="0" smtClean="0"/>
              <a:t>{</a:t>
            </a:r>
            <a:r>
              <a:rPr lang="en-CA" dirty="0" smtClean="0"/>
              <a:t>1, ½, ¼, ... 1/2</a:t>
            </a:r>
            <a:r>
              <a:rPr lang="en-CA" baseline="30000" dirty="0" smtClean="0"/>
              <a:t>n</a:t>
            </a:r>
            <a:r>
              <a:rPr lang="en-CA" dirty="0" smtClean="0"/>
              <a:t>} every ∆t</a:t>
            </a:r>
          </a:p>
          <a:p>
            <a:pPr lvl="1"/>
            <a:r>
              <a:rPr lang="en-CA" dirty="0" smtClean="0"/>
              <a:t>This could represent a battery </a:t>
            </a:r>
            <a:r>
              <a:rPr lang="en-CA" dirty="0" smtClean="0">
                <a:solidFill>
                  <a:srgbClr val="0070C0"/>
                </a:solidFill>
              </a:rPr>
              <a:t>becoming</a:t>
            </a:r>
            <a:r>
              <a:rPr lang="en-CA" dirty="0" smtClean="0"/>
              <a:t> discharged</a:t>
            </a:r>
          </a:p>
          <a:p>
            <a:pPr lvl="1"/>
            <a:r>
              <a:rPr lang="en-CA" dirty="0" smtClean="0"/>
              <a:t>Note: non-linear exponential behaviour emerges despite being</a:t>
            </a:r>
            <a:br>
              <a:rPr lang="en-CA" dirty="0" smtClean="0"/>
            </a:br>
            <a:r>
              <a:rPr lang="en-CA" dirty="0" smtClean="0"/>
              <a:t>simply a linear sum of parts. This is due to recursion.</a:t>
            </a:r>
          </a:p>
          <a:p>
            <a:r>
              <a:rPr lang="en-CA" dirty="0" smtClean="0"/>
              <a:t>Process </a:t>
            </a:r>
            <a:r>
              <a:rPr lang="en-CA" dirty="0" smtClean="0"/>
              <a:t>eventually must </a:t>
            </a:r>
            <a:r>
              <a:rPr lang="en-CA" dirty="0" smtClean="0"/>
              <a:t>have </a:t>
            </a:r>
            <a:r>
              <a:rPr lang="en-CA" dirty="0" smtClean="0"/>
              <a:t>self-reference </a:t>
            </a:r>
            <a:r>
              <a:rPr lang="en-CA" dirty="0" smtClean="0"/>
              <a:t>(recursion)</a:t>
            </a:r>
          </a:p>
          <a:p>
            <a:pPr lvl="1"/>
            <a:r>
              <a:rPr lang="en-CA" dirty="0" smtClean="0"/>
              <a:t>Allows it to </a:t>
            </a:r>
            <a:r>
              <a:rPr lang="en-CA" dirty="0" smtClean="0"/>
              <a:t>change </a:t>
            </a:r>
            <a:r>
              <a:rPr lang="en-CA" dirty="0" smtClean="0"/>
              <a:t>over </a:t>
            </a:r>
            <a:r>
              <a:rPr lang="en-CA" dirty="0" smtClean="0"/>
              <a:t>time even </a:t>
            </a:r>
            <a:r>
              <a:rPr lang="en-CA" dirty="0" smtClean="0"/>
              <a:t>if </a:t>
            </a:r>
            <a:r>
              <a:rPr lang="en-CA" dirty="0" smtClean="0"/>
              <a:t>stimuli removed</a:t>
            </a:r>
            <a:endParaRPr lang="en-CA" dirty="0" smtClean="0"/>
          </a:p>
          <a:p>
            <a:pPr lvl="1"/>
            <a:r>
              <a:rPr lang="en-CA" dirty="0" smtClean="0"/>
              <a:t>(</a:t>
            </a:r>
            <a:r>
              <a:rPr lang="en-CA" dirty="0" smtClean="0"/>
              <a:t>This is explicitly not allowed in Causal Bayesian Networks</a:t>
            </a:r>
            <a:r>
              <a:rPr lang="en-CA" dirty="0" smtClean="0"/>
              <a:t>)</a:t>
            </a:r>
            <a:endParaRPr lang="en-CA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6471F-D8BC-4B2D-AF04-B6C86FCFC317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29</a:t>
            </a:fld>
            <a:endParaRPr lang="en-CA" dirty="0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2057" name="Group 9"/>
          <p:cNvGrpSpPr>
            <a:grpSpLocks noChangeAspect="1"/>
          </p:cNvGrpSpPr>
          <p:nvPr/>
        </p:nvGrpSpPr>
        <p:grpSpPr bwMode="auto">
          <a:xfrm>
            <a:off x="6787852" y="1815604"/>
            <a:ext cx="952500" cy="749300"/>
            <a:chOff x="5282" y="2240"/>
            <a:chExt cx="1500" cy="1180"/>
          </a:xfrm>
        </p:grpSpPr>
        <p:sp>
          <p:nvSpPr>
            <p:cNvPr id="2061" name="AutoShape 13"/>
            <p:cNvSpPr>
              <a:spLocks noChangeAspect="1" noChangeArrowheads="1" noTextEdit="1"/>
            </p:cNvSpPr>
            <p:nvPr/>
          </p:nvSpPr>
          <p:spPr bwMode="auto">
            <a:xfrm>
              <a:off x="5282" y="2240"/>
              <a:ext cx="1500" cy="118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60" name="Oval 12"/>
            <p:cNvSpPr>
              <a:spLocks noChangeArrowheads="1"/>
            </p:cNvSpPr>
            <p:nvPr/>
          </p:nvSpPr>
          <p:spPr bwMode="auto">
            <a:xfrm>
              <a:off x="5382" y="2719"/>
              <a:ext cx="1100" cy="562"/>
            </a:xfrm>
            <a:prstGeom prst="ellips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9" name="AutoShape 11"/>
            <p:cNvSpPr>
              <a:spLocks noChangeShapeType="1"/>
            </p:cNvSpPr>
            <p:nvPr/>
          </p:nvSpPr>
          <p:spPr bwMode="auto">
            <a:xfrm flipH="1" flipV="1">
              <a:off x="5932" y="2689"/>
              <a:ext cx="580" cy="311"/>
            </a:xfrm>
            <a:prstGeom prst="curvedConnector4">
              <a:avLst>
                <a:gd name="adj1" fmla="val -56898"/>
                <a:gd name="adj2" fmla="val 206111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058" name="Text Box 10"/>
            <p:cNvSpPr txBox="1">
              <a:spLocks noChangeArrowheads="1"/>
            </p:cNvSpPr>
            <p:nvPr/>
          </p:nvSpPr>
          <p:spPr bwMode="auto">
            <a:xfrm>
              <a:off x="6082" y="2340"/>
              <a:ext cx="600" cy="5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-½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3502747756"/>
              </p:ext>
            </p:extLst>
          </p:nvPr>
        </p:nvGraphicFramePr>
        <p:xfrm>
          <a:off x="6568786" y="2564904"/>
          <a:ext cx="2000232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Prologue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Setting the mental scene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142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Process Metaphysics –</a:t>
            </a:r>
            <a:br>
              <a:rPr lang="en-CA" dirty="0" smtClean="0"/>
            </a:br>
            <a:r>
              <a:rPr lang="en-CA" dirty="0" smtClean="0"/>
              <a:t>Simple Process Ensemble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5929322" cy="5143535"/>
          </a:xfrm>
        </p:spPr>
        <p:txBody>
          <a:bodyPr>
            <a:normAutofit fontScale="92500" lnSpcReduction="10000"/>
          </a:bodyPr>
          <a:lstStyle/>
          <a:p>
            <a:r>
              <a:rPr lang="en-CA" sz="2400" dirty="0" smtClean="0"/>
              <a:t>All processes in a system interact continuously and are shown in an ensemble. Here is the </a:t>
            </a:r>
            <a:r>
              <a:rPr lang="en-CA" sz="2400" dirty="0" err="1" smtClean="0">
                <a:hlinkClick r:id="rId3"/>
              </a:rPr>
              <a:t>Lotka–Volterra</a:t>
            </a:r>
            <a:r>
              <a:rPr lang="en-CA" sz="2400" dirty="0" smtClean="0"/>
              <a:t> predator-prey example</a:t>
            </a:r>
          </a:p>
          <a:p>
            <a:pPr lvl="1"/>
            <a:r>
              <a:rPr lang="en-CA" sz="2000" i="1" dirty="0" smtClean="0"/>
              <a:t>Rabbit</a:t>
            </a:r>
            <a:r>
              <a:rPr lang="en-CA" sz="2000" dirty="0" smtClean="0"/>
              <a:t> </a:t>
            </a:r>
            <a:r>
              <a:rPr lang="en-CA" sz="2000" dirty="0" smtClean="0"/>
              <a:t>	+= (</a:t>
            </a:r>
            <a:r>
              <a:rPr lang="en-CA" sz="2000" dirty="0" smtClean="0"/>
              <a:t>α*</a:t>
            </a:r>
            <a:r>
              <a:rPr lang="en-CA" sz="2000" i="1" dirty="0" smtClean="0"/>
              <a:t>Rabbit</a:t>
            </a:r>
            <a:r>
              <a:rPr lang="en-CA" sz="2000" dirty="0" smtClean="0"/>
              <a:t>)	– </a:t>
            </a:r>
            <a:r>
              <a:rPr lang="en-CA" sz="2000" dirty="0" smtClean="0"/>
              <a:t>(β*</a:t>
            </a:r>
            <a:r>
              <a:rPr lang="en-CA" sz="2000" i="1" dirty="0" smtClean="0"/>
              <a:t>Rabbit</a:t>
            </a:r>
            <a:r>
              <a:rPr lang="en-CA" sz="2000" dirty="0" smtClean="0"/>
              <a:t>*</a:t>
            </a:r>
            <a:r>
              <a:rPr lang="en-CA" sz="2000" i="1" dirty="0" smtClean="0"/>
              <a:t>Fox</a:t>
            </a:r>
            <a:r>
              <a:rPr lang="en-CA" sz="2000" dirty="0" smtClean="0"/>
              <a:t>)</a:t>
            </a:r>
            <a:endParaRPr lang="en-CA" sz="2000" dirty="0" smtClean="0"/>
          </a:p>
          <a:p>
            <a:pPr lvl="1"/>
            <a:r>
              <a:rPr lang="en-CA" sz="2000" i="1" dirty="0" smtClean="0"/>
              <a:t>Fox</a:t>
            </a:r>
            <a:r>
              <a:rPr lang="en-CA" sz="2000" dirty="0" smtClean="0"/>
              <a:t> </a:t>
            </a:r>
            <a:r>
              <a:rPr lang="en-CA" sz="2000" dirty="0" smtClean="0"/>
              <a:t>	+=    </a:t>
            </a:r>
            <a:r>
              <a:rPr lang="en-CA" sz="2000" dirty="0" smtClean="0"/>
              <a:t>– (γ*</a:t>
            </a:r>
            <a:r>
              <a:rPr lang="en-CA" sz="2000" i="1" dirty="0" smtClean="0"/>
              <a:t>Fox</a:t>
            </a:r>
            <a:r>
              <a:rPr lang="en-CA" sz="2000" dirty="0" smtClean="0"/>
              <a:t>)	+ (</a:t>
            </a:r>
            <a:r>
              <a:rPr lang="en-CA" sz="2000" dirty="0" smtClean="0"/>
              <a:t>δ*</a:t>
            </a:r>
            <a:r>
              <a:rPr lang="en-CA" sz="2000" i="1" dirty="0"/>
              <a:t>Rabbit</a:t>
            </a:r>
            <a:r>
              <a:rPr lang="en-CA" sz="2000" dirty="0"/>
              <a:t>*</a:t>
            </a:r>
            <a:r>
              <a:rPr lang="en-CA" sz="2000" i="1" dirty="0"/>
              <a:t>Fox</a:t>
            </a:r>
            <a:r>
              <a:rPr lang="en-CA" sz="2000" dirty="0" smtClean="0"/>
              <a:t>)</a:t>
            </a:r>
          </a:p>
          <a:p>
            <a:r>
              <a:rPr lang="en-CA" sz="2400" dirty="0" smtClean="0"/>
              <a:t>The Rabbit*Fox term is not recursive, is not independent, has no observable reality and is simply shown for simplicity</a:t>
            </a:r>
          </a:p>
          <a:p>
            <a:pPr lvl="1"/>
            <a:r>
              <a:rPr lang="en-CA" sz="2000" dirty="0" smtClean="0"/>
              <a:t>Represents </a:t>
            </a:r>
            <a:r>
              <a:rPr lang="en-CA" sz="2000" dirty="0" smtClean="0"/>
              <a:t>the chance that fox and rabbits will meet</a:t>
            </a:r>
          </a:p>
          <a:p>
            <a:pPr lvl="1"/>
            <a:r>
              <a:rPr lang="en-CA" sz="2000" dirty="0" smtClean="0"/>
              <a:t>Has no delays</a:t>
            </a:r>
          </a:p>
          <a:p>
            <a:r>
              <a:rPr lang="en-CA" sz="2400" dirty="0" smtClean="0"/>
              <a:t>RHS influence LHS often</a:t>
            </a:r>
          </a:p>
          <a:p>
            <a:pPr lvl="1"/>
            <a:r>
              <a:rPr lang="en-CA" sz="2000" dirty="0" smtClean="0"/>
              <a:t>Interactively</a:t>
            </a:r>
          </a:p>
          <a:p>
            <a:pPr lvl="1"/>
            <a:r>
              <a:rPr lang="en-CA" sz="2000" dirty="0" smtClean="0"/>
              <a:t>Terms of Opposition (+ vs. -)</a:t>
            </a:r>
          </a:p>
          <a:p>
            <a:r>
              <a:rPr lang="en-CA" sz="2400" dirty="0" smtClean="0"/>
              <a:t>System is </a:t>
            </a:r>
            <a:r>
              <a:rPr lang="en-CA" sz="2400" dirty="0" smtClean="0">
                <a:hlinkClick r:id="rId4"/>
              </a:rPr>
              <a:t>time </a:t>
            </a:r>
            <a:r>
              <a:rPr lang="en-CA" sz="2400" dirty="0" smtClean="0">
                <a:hlinkClick r:id="rId4"/>
              </a:rPr>
              <a:t>invariant</a:t>
            </a:r>
            <a:endParaRPr lang="en-CA" sz="2400" dirty="0" smtClean="0"/>
          </a:p>
          <a:p>
            <a:endParaRPr lang="en-CA" sz="24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C7051-5A82-436F-945B-6413C77BA72D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30</a:t>
            </a:fld>
            <a:endParaRPr lang="en-CA" dirty="0"/>
          </a:p>
        </p:txBody>
      </p:sp>
      <p:sp>
        <p:nvSpPr>
          <p:cNvPr id="14133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grpSp>
        <p:nvGrpSpPr>
          <p:cNvPr id="141313" name="Group 1"/>
          <p:cNvGrpSpPr>
            <a:grpSpLocks noChangeAspect="1"/>
          </p:cNvGrpSpPr>
          <p:nvPr/>
        </p:nvGrpSpPr>
        <p:grpSpPr bwMode="auto">
          <a:xfrm>
            <a:off x="6000760" y="1643050"/>
            <a:ext cx="3000396" cy="1943100"/>
            <a:chOff x="2560" y="3460"/>
            <a:chExt cx="6300" cy="3060"/>
          </a:xfrm>
        </p:grpSpPr>
        <p:sp>
          <p:nvSpPr>
            <p:cNvPr id="141329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560" y="3460"/>
              <a:ext cx="6300" cy="30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8" name="Oval 16"/>
            <p:cNvSpPr>
              <a:spLocks noChangeArrowheads="1"/>
            </p:cNvSpPr>
            <p:nvPr/>
          </p:nvSpPr>
          <p:spPr bwMode="auto">
            <a:xfrm>
              <a:off x="2660" y="5200"/>
              <a:ext cx="1800" cy="70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Rabbit +=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27" name="Oval 15"/>
            <p:cNvSpPr>
              <a:spLocks noChangeArrowheads="1"/>
            </p:cNvSpPr>
            <p:nvPr/>
          </p:nvSpPr>
          <p:spPr bwMode="auto">
            <a:xfrm>
              <a:off x="6960" y="5200"/>
              <a:ext cx="1800" cy="702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Fox +=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26" name="Oval 14"/>
            <p:cNvSpPr>
              <a:spLocks noChangeArrowheads="1"/>
            </p:cNvSpPr>
            <p:nvPr/>
          </p:nvSpPr>
          <p:spPr bwMode="auto">
            <a:xfrm>
              <a:off x="4560" y="3580"/>
              <a:ext cx="2200" cy="701"/>
            </a:xfrm>
            <a:prstGeom prst="ellipse">
              <a:avLst/>
            </a:prstGeom>
            <a:noFill/>
            <a:ln w="25400">
              <a:solidFill>
                <a:srgbClr val="C4BC9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Rabbit * Fox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25" name="AutoShape 13"/>
            <p:cNvSpPr>
              <a:spLocks noChangeShapeType="1"/>
            </p:cNvSpPr>
            <p:nvPr/>
          </p:nvSpPr>
          <p:spPr bwMode="auto">
            <a:xfrm rot="16200000">
              <a:off x="3425" y="4066"/>
              <a:ext cx="1249" cy="980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4" name="AutoShape 12"/>
            <p:cNvSpPr>
              <a:spLocks noChangeShapeType="1"/>
            </p:cNvSpPr>
            <p:nvPr/>
          </p:nvSpPr>
          <p:spPr bwMode="auto">
            <a:xfrm rot="5400000" flipH="1">
              <a:off x="6695" y="4016"/>
              <a:ext cx="1249" cy="1080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3" name="AutoShape 11"/>
            <p:cNvSpPr>
              <a:spLocks noChangeShapeType="1"/>
            </p:cNvSpPr>
            <p:nvPr/>
          </p:nvSpPr>
          <p:spPr bwMode="auto">
            <a:xfrm rot="16200000" flipH="1">
              <a:off x="3493" y="5249"/>
              <a:ext cx="72" cy="1212"/>
            </a:xfrm>
            <a:prstGeom prst="curvedConnector3">
              <a:avLst>
                <a:gd name="adj1" fmla="val 620792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2" name="AutoShape 10"/>
            <p:cNvSpPr>
              <a:spLocks noChangeShapeType="1"/>
            </p:cNvSpPr>
            <p:nvPr/>
          </p:nvSpPr>
          <p:spPr bwMode="auto">
            <a:xfrm rot="16200000" flipH="1">
              <a:off x="7837" y="5206"/>
              <a:ext cx="72" cy="1299"/>
            </a:xfrm>
            <a:prstGeom prst="curvedConnector3">
              <a:avLst>
                <a:gd name="adj1" fmla="val 57273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1" name="AutoShape 9"/>
            <p:cNvSpPr>
              <a:spLocks noChangeShapeType="1"/>
            </p:cNvSpPr>
            <p:nvPr/>
          </p:nvSpPr>
          <p:spPr bwMode="auto">
            <a:xfrm rot="5400000">
              <a:off x="4004" y="4674"/>
              <a:ext cx="1353" cy="402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20" name="AutoShape 8"/>
            <p:cNvSpPr>
              <a:spLocks noChangeShapeType="1"/>
            </p:cNvSpPr>
            <p:nvPr/>
          </p:nvSpPr>
          <p:spPr bwMode="auto">
            <a:xfrm rot="16200000" flipH="1">
              <a:off x="6012" y="4624"/>
              <a:ext cx="1353" cy="502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3460" y="4040"/>
              <a:ext cx="5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18" name="Text Box 6"/>
            <p:cNvSpPr txBox="1">
              <a:spLocks noChangeArrowheads="1"/>
            </p:cNvSpPr>
            <p:nvPr/>
          </p:nvSpPr>
          <p:spPr bwMode="auto">
            <a:xfrm>
              <a:off x="7360" y="4040"/>
              <a:ext cx="5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17" name="Text Box 5"/>
            <p:cNvSpPr txBox="1">
              <a:spLocks noChangeArrowheads="1"/>
            </p:cNvSpPr>
            <p:nvPr/>
          </p:nvSpPr>
          <p:spPr bwMode="auto">
            <a:xfrm>
              <a:off x="4260" y="4680"/>
              <a:ext cx="10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- β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16" name="Text Box 4"/>
            <p:cNvSpPr txBox="1">
              <a:spLocks noChangeArrowheads="1"/>
            </p:cNvSpPr>
            <p:nvPr/>
          </p:nvSpPr>
          <p:spPr bwMode="auto">
            <a:xfrm>
              <a:off x="6460" y="4680"/>
              <a:ext cx="10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+ δ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15" name="Text Box 3"/>
            <p:cNvSpPr txBox="1">
              <a:spLocks noChangeArrowheads="1"/>
            </p:cNvSpPr>
            <p:nvPr/>
          </p:nvSpPr>
          <p:spPr bwMode="auto">
            <a:xfrm>
              <a:off x="3160" y="5840"/>
              <a:ext cx="10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+α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314" name="Text Box 2"/>
            <p:cNvSpPr txBox="1">
              <a:spLocks noChangeArrowheads="1"/>
            </p:cNvSpPr>
            <p:nvPr/>
          </p:nvSpPr>
          <p:spPr bwMode="auto">
            <a:xfrm>
              <a:off x="7460" y="5820"/>
              <a:ext cx="9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- γ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44" name="Chart 43"/>
          <p:cNvGraphicFramePr/>
          <p:nvPr/>
        </p:nvGraphicFramePr>
        <p:xfrm>
          <a:off x="5786446" y="4429132"/>
          <a:ext cx="3357554" cy="2165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Interaction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When two particles collide, they interact.</a:t>
            </a:r>
          </a:p>
          <a:p>
            <a:pPr marL="118872" indent="0">
              <a:buNone/>
            </a:pPr>
            <a:endParaRPr lang="en-CA" dirty="0"/>
          </a:p>
          <a:p>
            <a:r>
              <a:rPr lang="en-CA" dirty="0" err="1" smtClean="0"/>
              <a:t>Informationally</a:t>
            </a:r>
            <a:r>
              <a:rPr lang="en-CA" dirty="0" smtClean="0"/>
              <a:t>, this can be shown as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In practice, “+=” is conceptual and replaced with short functional code segments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31</a:t>
            </a:fld>
            <a:endParaRPr lang="en-CA" dirty="0"/>
          </a:p>
        </p:txBody>
      </p:sp>
      <p:sp>
        <p:nvSpPr>
          <p:cNvPr id="7" name="Oval 6"/>
          <p:cNvSpPr/>
          <p:nvPr/>
        </p:nvSpPr>
        <p:spPr>
          <a:xfrm>
            <a:off x="2051720" y="2060848"/>
            <a:ext cx="43204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A</a:t>
            </a:r>
            <a:endParaRPr lang="en-CA" dirty="0"/>
          </a:p>
        </p:txBody>
      </p:sp>
      <p:sp>
        <p:nvSpPr>
          <p:cNvPr id="8" name="Oval 7"/>
          <p:cNvSpPr/>
          <p:nvPr/>
        </p:nvSpPr>
        <p:spPr>
          <a:xfrm>
            <a:off x="7164288" y="3043064"/>
            <a:ext cx="432048" cy="43204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B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2267744" y="3043064"/>
            <a:ext cx="2520280" cy="13220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Short Code for</a:t>
            </a:r>
            <a:br>
              <a:rPr lang="en-CA" dirty="0" smtClean="0"/>
            </a:br>
            <a:r>
              <a:rPr lang="en-CA" dirty="0" err="1" smtClean="0"/>
              <a:t>Ao</a:t>
            </a:r>
            <a:r>
              <a:rPr lang="en-CA" dirty="0" smtClean="0"/>
              <a:t>  = …</a:t>
            </a:r>
            <a:br>
              <a:rPr lang="en-CA" dirty="0" smtClean="0"/>
            </a:br>
            <a:r>
              <a:rPr lang="en-CA" dirty="0" smtClean="0"/>
              <a:t>Bo = …</a:t>
            </a:r>
            <a:endParaRPr lang="en-CA" dirty="0"/>
          </a:p>
        </p:txBody>
      </p:sp>
      <p:sp>
        <p:nvSpPr>
          <p:cNvPr id="11" name="Right Arrow 10"/>
          <p:cNvSpPr/>
          <p:nvPr/>
        </p:nvSpPr>
        <p:spPr>
          <a:xfrm>
            <a:off x="1187624" y="3068960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Ai</a:t>
            </a:r>
            <a:endParaRPr lang="en-CA" dirty="0"/>
          </a:p>
        </p:txBody>
      </p:sp>
      <p:sp>
        <p:nvSpPr>
          <p:cNvPr id="13" name="Right Arrow 12"/>
          <p:cNvSpPr/>
          <p:nvPr/>
        </p:nvSpPr>
        <p:spPr>
          <a:xfrm>
            <a:off x="4788024" y="3068960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 smtClean="0"/>
              <a:t>Ao</a:t>
            </a:r>
            <a:endParaRPr lang="en-CA" dirty="0"/>
          </a:p>
        </p:txBody>
      </p:sp>
      <p:sp>
        <p:nvSpPr>
          <p:cNvPr id="15" name="Right Arrow 14"/>
          <p:cNvSpPr/>
          <p:nvPr/>
        </p:nvSpPr>
        <p:spPr>
          <a:xfrm flipH="1">
            <a:off x="4788024" y="3717032"/>
            <a:ext cx="1080120" cy="6480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Bi</a:t>
            </a:r>
            <a:endParaRPr lang="en-CA" dirty="0"/>
          </a:p>
        </p:txBody>
      </p:sp>
      <p:sp>
        <p:nvSpPr>
          <p:cNvPr id="16" name="Right Arrow 15"/>
          <p:cNvSpPr/>
          <p:nvPr/>
        </p:nvSpPr>
        <p:spPr>
          <a:xfrm flipH="1">
            <a:off x="1187624" y="3717032"/>
            <a:ext cx="1080120" cy="6480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Bo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20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-0.00023 L 0.2375 -0.00185 C 0.34097 -0.03356 0.55746 -0.15902 0.62152 -0.1905 " pathEditMode="relative" rAng="0" ptsTypes="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24" y="-95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-0.3217 -0.14028 C -0.28004 -0.09861 -0.69497 0.19699 -0.67413 0.23866 " pathEditMode="relative" rAng="0" ptsTypes="FfF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7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Process Network Example</a:t>
            </a:r>
            <a:endParaRPr lang="en-CA" dirty="0"/>
          </a:p>
        </p:txBody>
      </p:sp>
      <p:sp>
        <p:nvSpPr>
          <p:cNvPr id="32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2714612" cy="5143535"/>
          </a:xfrm>
        </p:spPr>
        <p:txBody>
          <a:bodyPr>
            <a:noAutofit/>
          </a:bodyPr>
          <a:lstStyle/>
          <a:p>
            <a:r>
              <a:rPr lang="en-CA" sz="1400" dirty="0" smtClean="0"/>
              <a:t>Automatically generates missing info</a:t>
            </a:r>
          </a:p>
          <a:p>
            <a:pPr lvl="1"/>
            <a:r>
              <a:rPr lang="en-CA" sz="1200" dirty="0" smtClean="0"/>
              <a:t>blink</a:t>
            </a:r>
          </a:p>
          <a:p>
            <a:pPr lvl="1"/>
            <a:r>
              <a:rPr lang="en-CA" sz="1200" dirty="0" smtClean="0"/>
              <a:t>Optical blind spot</a:t>
            </a:r>
          </a:p>
          <a:p>
            <a:r>
              <a:rPr lang="en-CA" sz="1400" dirty="0" smtClean="0"/>
              <a:t>Continuous Interaction </a:t>
            </a:r>
          </a:p>
          <a:p>
            <a:pPr lvl="1"/>
            <a:r>
              <a:rPr lang="en-CA" sz="1200" dirty="0" smtClean="0">
                <a:solidFill>
                  <a:srgbClr val="00B050"/>
                </a:solidFill>
              </a:rPr>
              <a:t>Bottom-up</a:t>
            </a:r>
          </a:p>
          <a:p>
            <a:pPr lvl="1"/>
            <a:r>
              <a:rPr lang="en-CA" sz="1200" dirty="0" smtClean="0">
                <a:solidFill>
                  <a:srgbClr val="FF0000"/>
                </a:solidFill>
              </a:rPr>
              <a:t>Top-down</a:t>
            </a:r>
          </a:p>
          <a:p>
            <a:r>
              <a:rPr lang="en-CA" sz="1400" dirty="0" smtClean="0"/>
              <a:t>Incremental Learning of Dynamics</a:t>
            </a:r>
          </a:p>
          <a:p>
            <a:pPr lvl="1"/>
            <a:r>
              <a:rPr lang="en-CA" sz="1200" dirty="0" smtClean="0"/>
              <a:t>Not solution</a:t>
            </a:r>
          </a:p>
          <a:p>
            <a:pPr lvl="1"/>
            <a:r>
              <a:rPr lang="en-CA" sz="1200" dirty="0" smtClean="0"/>
              <a:t>No substance (weights)</a:t>
            </a:r>
          </a:p>
          <a:p>
            <a:pPr lvl="1"/>
            <a:r>
              <a:rPr lang="en-CA" sz="1200" dirty="0" smtClean="0"/>
              <a:t>Adaptive</a:t>
            </a:r>
          </a:p>
          <a:p>
            <a:r>
              <a:rPr lang="en-CA" sz="1400" dirty="0" smtClean="0"/>
              <a:t>Incremental Levels</a:t>
            </a:r>
          </a:p>
          <a:p>
            <a:pPr lvl="1"/>
            <a:r>
              <a:rPr lang="en-CA" sz="1200" dirty="0" smtClean="0"/>
              <a:t>Improve accuracy</a:t>
            </a:r>
          </a:p>
          <a:p>
            <a:r>
              <a:rPr lang="en-CA" sz="1400" dirty="0" smtClean="0"/>
              <a:t>No Delay</a:t>
            </a:r>
          </a:p>
          <a:p>
            <a:pPr lvl="1"/>
            <a:r>
              <a:rPr lang="en-CA" sz="1200" dirty="0" smtClean="0"/>
              <a:t>8 Spreadsheet Columns</a:t>
            </a:r>
          </a:p>
          <a:p>
            <a:r>
              <a:rPr lang="en-CA" sz="1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Delay</a:t>
            </a:r>
          </a:p>
          <a:p>
            <a:pPr lvl="1"/>
            <a:r>
              <a:rPr lang="en-CA" sz="1200" dirty="0" smtClean="0"/>
              <a:t>Need Network</a:t>
            </a:r>
          </a:p>
          <a:p>
            <a:pPr lvl="1"/>
            <a:r>
              <a:rPr lang="en-CA" sz="1200" dirty="0" smtClean="0"/>
              <a:t>+</a:t>
            </a:r>
            <a:r>
              <a:rPr lang="en-CA" sz="1200" dirty="0" err="1" smtClean="0">
                <a:hlinkClick r:id="rId2"/>
              </a:rPr>
              <a:t>Efferents</a:t>
            </a:r>
            <a:endParaRPr lang="en-CA" sz="1200" dirty="0" smtClean="0"/>
          </a:p>
          <a:p>
            <a:r>
              <a:rPr lang="en-CA" sz="1400" dirty="0" smtClean="0">
                <a:solidFill>
                  <a:srgbClr val="FFC000"/>
                </a:solidFill>
              </a:rPr>
              <a:t>Far Predictors</a:t>
            </a:r>
          </a:p>
          <a:p>
            <a:pPr lvl="1"/>
            <a:r>
              <a:rPr lang="en-CA" sz="1200" dirty="0" smtClean="0"/>
              <a:t>Not needed</a:t>
            </a:r>
            <a:endParaRPr lang="en-CA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6A7A7-ED8D-4F07-B5E8-F2FC28322155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32</a:t>
            </a:fld>
            <a:endParaRPr lang="en-CA" dirty="0"/>
          </a:p>
        </p:txBody>
      </p:sp>
      <p:grpSp>
        <p:nvGrpSpPr>
          <p:cNvPr id="133228" name="Group 108"/>
          <p:cNvGrpSpPr>
            <a:grpSpLocks/>
          </p:cNvGrpSpPr>
          <p:nvPr/>
        </p:nvGrpSpPr>
        <p:grpSpPr bwMode="auto">
          <a:xfrm>
            <a:off x="5300686" y="4067163"/>
            <a:ext cx="1257300" cy="344488"/>
            <a:chOff x="2536" y="6317"/>
            <a:chExt cx="1980" cy="544"/>
          </a:xfrm>
        </p:grpSpPr>
        <p:sp>
          <p:nvSpPr>
            <p:cNvPr id="133229" name="Text Box 109"/>
            <p:cNvSpPr txBox="1">
              <a:spLocks noChangeArrowheads="1"/>
            </p:cNvSpPr>
            <p:nvPr/>
          </p:nvSpPr>
          <p:spPr bwMode="auto">
            <a:xfrm>
              <a:off x="2898" y="6497"/>
              <a:ext cx="178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t-1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0" name="Text Box 110"/>
            <p:cNvSpPr txBox="1">
              <a:spLocks noChangeArrowheads="1"/>
            </p:cNvSpPr>
            <p:nvPr/>
          </p:nvSpPr>
          <p:spPr bwMode="auto">
            <a:xfrm>
              <a:off x="3438" y="6497"/>
              <a:ext cx="4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1" name="Text Box 111"/>
            <p:cNvSpPr txBox="1">
              <a:spLocks noChangeArrowheads="1"/>
            </p:cNvSpPr>
            <p:nvPr/>
          </p:nvSpPr>
          <p:spPr bwMode="auto">
            <a:xfrm>
              <a:off x="3978" y="6497"/>
              <a:ext cx="21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t+1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2" name="Text Box 112"/>
            <p:cNvSpPr txBox="1">
              <a:spLocks noChangeArrowheads="1"/>
            </p:cNvSpPr>
            <p:nvPr/>
          </p:nvSpPr>
          <p:spPr bwMode="auto">
            <a:xfrm>
              <a:off x="3456" y="6677"/>
              <a:ext cx="39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vNow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3" name="Text Box 113"/>
            <p:cNvSpPr txBox="1">
              <a:spLocks noChangeArrowheads="1"/>
            </p:cNvSpPr>
            <p:nvPr/>
          </p:nvSpPr>
          <p:spPr bwMode="auto">
            <a:xfrm>
              <a:off x="4016" y="6677"/>
              <a:ext cx="321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vNxt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4" name="Text Box 114"/>
            <p:cNvSpPr txBox="1">
              <a:spLocks noChangeArrowheads="1"/>
            </p:cNvSpPr>
            <p:nvPr/>
          </p:nvSpPr>
          <p:spPr bwMode="auto">
            <a:xfrm>
              <a:off x="3204" y="6317"/>
              <a:ext cx="39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dNow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5" name="Text Box 115"/>
            <p:cNvSpPr txBox="1">
              <a:spLocks noChangeArrowheads="1"/>
            </p:cNvSpPr>
            <p:nvPr/>
          </p:nvSpPr>
          <p:spPr bwMode="auto">
            <a:xfrm>
              <a:off x="3796" y="6317"/>
              <a:ext cx="285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dErr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236" name="Text Box 116"/>
            <p:cNvSpPr txBox="1">
              <a:spLocks noChangeArrowheads="1"/>
            </p:cNvSpPr>
            <p:nvPr/>
          </p:nvSpPr>
          <p:spPr bwMode="auto">
            <a:xfrm>
              <a:off x="2716" y="6317"/>
              <a:ext cx="30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dPrv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3237" name="Group 117"/>
            <p:cNvGrpSpPr>
              <a:grpSpLocks/>
            </p:cNvGrpSpPr>
            <p:nvPr/>
          </p:nvGrpSpPr>
          <p:grpSpPr bwMode="auto">
            <a:xfrm>
              <a:off x="2536" y="6317"/>
              <a:ext cx="660" cy="181"/>
              <a:chOff x="2536" y="6317"/>
              <a:chExt cx="660" cy="181"/>
            </a:xfrm>
          </p:grpSpPr>
          <p:cxnSp>
            <p:nvCxnSpPr>
              <p:cNvPr id="133238" name="AutoShape 118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39" name="AutoShape 119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0" name="AutoShape 120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1" name="AutoShape 121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242" name="Group 122"/>
            <p:cNvGrpSpPr>
              <a:grpSpLocks/>
            </p:cNvGrpSpPr>
            <p:nvPr/>
          </p:nvGrpSpPr>
          <p:grpSpPr bwMode="auto">
            <a:xfrm>
              <a:off x="3076" y="6317"/>
              <a:ext cx="660" cy="181"/>
              <a:chOff x="2536" y="6317"/>
              <a:chExt cx="660" cy="181"/>
            </a:xfrm>
          </p:grpSpPr>
          <p:cxnSp>
            <p:nvCxnSpPr>
              <p:cNvPr id="133243" name="AutoShape 123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4" name="AutoShape 124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5" name="AutoShape 125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6" name="AutoShape 126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247" name="Group 127"/>
            <p:cNvGrpSpPr>
              <a:grpSpLocks/>
            </p:cNvGrpSpPr>
            <p:nvPr/>
          </p:nvGrpSpPr>
          <p:grpSpPr bwMode="auto">
            <a:xfrm>
              <a:off x="3616" y="6317"/>
              <a:ext cx="660" cy="181"/>
              <a:chOff x="2536" y="6317"/>
              <a:chExt cx="660" cy="181"/>
            </a:xfrm>
          </p:grpSpPr>
          <p:cxnSp>
            <p:nvCxnSpPr>
              <p:cNvPr id="133248" name="AutoShape 128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49" name="AutoShape 129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50" name="AutoShape 130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51" name="AutoShape 131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33252" name="Text Box 132"/>
            <p:cNvSpPr txBox="1">
              <a:spLocks noChangeArrowheads="1"/>
            </p:cNvSpPr>
            <p:nvPr/>
          </p:nvSpPr>
          <p:spPr bwMode="auto">
            <a:xfrm>
              <a:off x="2956" y="6677"/>
              <a:ext cx="30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vPrv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3253" name="Group 133"/>
            <p:cNvGrpSpPr>
              <a:grpSpLocks/>
            </p:cNvGrpSpPr>
            <p:nvPr/>
          </p:nvGrpSpPr>
          <p:grpSpPr bwMode="auto">
            <a:xfrm>
              <a:off x="2776" y="6677"/>
              <a:ext cx="660" cy="181"/>
              <a:chOff x="2536" y="6317"/>
              <a:chExt cx="660" cy="181"/>
            </a:xfrm>
          </p:grpSpPr>
          <p:cxnSp>
            <p:nvCxnSpPr>
              <p:cNvPr id="133254" name="AutoShape 134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55" name="AutoShape 135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56" name="AutoShape 136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57" name="AutoShape 137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258" name="Group 138"/>
            <p:cNvGrpSpPr>
              <a:grpSpLocks/>
            </p:cNvGrpSpPr>
            <p:nvPr/>
          </p:nvGrpSpPr>
          <p:grpSpPr bwMode="auto">
            <a:xfrm>
              <a:off x="3316" y="6677"/>
              <a:ext cx="660" cy="181"/>
              <a:chOff x="2536" y="6317"/>
              <a:chExt cx="660" cy="181"/>
            </a:xfrm>
          </p:grpSpPr>
          <p:cxnSp>
            <p:nvCxnSpPr>
              <p:cNvPr id="133259" name="AutoShape 139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0" name="AutoShape 140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1" name="AutoShape 141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2" name="AutoShape 142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263" name="Group 143"/>
            <p:cNvGrpSpPr>
              <a:grpSpLocks/>
            </p:cNvGrpSpPr>
            <p:nvPr/>
          </p:nvGrpSpPr>
          <p:grpSpPr bwMode="auto">
            <a:xfrm>
              <a:off x="3856" y="6677"/>
              <a:ext cx="660" cy="181"/>
              <a:chOff x="2536" y="6317"/>
              <a:chExt cx="660" cy="181"/>
            </a:xfrm>
          </p:grpSpPr>
          <p:cxnSp>
            <p:nvCxnSpPr>
              <p:cNvPr id="133264" name="AutoShape 144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5" name="AutoShape 145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6" name="AutoShape 146"/>
              <p:cNvCxnSpPr>
                <a:cxnSpLocks noChangeShapeType="1"/>
              </p:cNvCxnSpPr>
              <p:nvPr/>
            </p:nvCxnSpPr>
            <p:spPr bwMode="auto">
              <a:xfrm>
                <a:off x="2656" y="6497"/>
                <a:ext cx="540" cy="1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67" name="AutoShape 147"/>
              <p:cNvCxnSpPr>
                <a:cxnSpLocks noChangeShapeType="1"/>
              </p:cNvCxnSpPr>
              <p:nvPr/>
            </p:nvCxnSpPr>
            <p:spPr bwMode="auto">
              <a:xfrm>
                <a:off x="3076" y="6317"/>
                <a:ext cx="120" cy="18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133268" name="AutoShape 148"/>
            <p:cNvCxnSpPr>
              <a:cxnSpLocks noChangeShapeType="1"/>
            </p:cNvCxnSpPr>
            <p:nvPr/>
          </p:nvCxnSpPr>
          <p:spPr bwMode="auto">
            <a:xfrm>
              <a:off x="2536" y="6317"/>
              <a:ext cx="360" cy="54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3269" name="AutoShape 149"/>
            <p:cNvCxnSpPr>
              <a:cxnSpLocks noChangeShapeType="1"/>
            </p:cNvCxnSpPr>
            <p:nvPr/>
          </p:nvCxnSpPr>
          <p:spPr bwMode="auto">
            <a:xfrm>
              <a:off x="4156" y="6317"/>
              <a:ext cx="360" cy="540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</p:cxnSp>
      </p:grpSp>
      <p:cxnSp>
        <p:nvCxnSpPr>
          <p:cNvPr id="133330" name="AutoShape 210"/>
          <p:cNvCxnSpPr>
            <a:cxnSpLocks noChangeShapeType="1"/>
          </p:cNvCxnSpPr>
          <p:nvPr/>
        </p:nvCxnSpPr>
        <p:spPr bwMode="auto">
          <a:xfrm flipH="1" flipV="1">
            <a:off x="5948386" y="4416413"/>
            <a:ext cx="230188" cy="34131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stealth" w="med" len="med"/>
          </a:ln>
        </p:spPr>
      </p:cxnSp>
      <p:cxnSp>
        <p:nvCxnSpPr>
          <p:cNvPr id="133331" name="AutoShape 211"/>
          <p:cNvCxnSpPr>
            <a:cxnSpLocks noChangeShapeType="1"/>
          </p:cNvCxnSpPr>
          <p:nvPr/>
        </p:nvCxnSpPr>
        <p:spPr bwMode="auto">
          <a:xfrm>
            <a:off x="2571736" y="4714884"/>
            <a:ext cx="3606838" cy="41254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</p:cxnSp>
      <p:sp>
        <p:nvSpPr>
          <p:cNvPr id="133393" name="Text Box 273"/>
          <p:cNvSpPr txBox="1">
            <a:spLocks noChangeArrowheads="1"/>
          </p:cNvSpPr>
          <p:nvPr/>
        </p:nvSpPr>
        <p:spPr bwMode="auto">
          <a:xfrm>
            <a:off x="2954361" y="3609963"/>
            <a:ext cx="887413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Detectons/Changeons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94" name="Text Box 274"/>
          <p:cNvSpPr txBox="1">
            <a:spLocks noChangeArrowheads="1"/>
          </p:cNvSpPr>
          <p:nvPr/>
        </p:nvSpPr>
        <p:spPr bwMode="auto">
          <a:xfrm>
            <a:off x="5634061" y="4918063"/>
            <a:ext cx="430213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Predictons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95" name="AutoShape 275"/>
          <p:cNvSpPr>
            <a:spLocks/>
          </p:cNvSpPr>
          <p:nvPr/>
        </p:nvSpPr>
        <p:spPr bwMode="auto">
          <a:xfrm>
            <a:off x="6078561" y="4803763"/>
            <a:ext cx="114300" cy="342900"/>
          </a:xfrm>
          <a:prstGeom prst="leftBrace">
            <a:avLst>
              <a:gd name="adj1" fmla="val 25000"/>
              <a:gd name="adj2" fmla="val 50926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324" name="Group 323"/>
          <p:cNvGrpSpPr/>
          <p:nvPr/>
        </p:nvGrpSpPr>
        <p:grpSpPr>
          <a:xfrm>
            <a:off x="2659086" y="2014526"/>
            <a:ext cx="3100388" cy="2052637"/>
            <a:chOff x="2659086" y="2014526"/>
            <a:chExt cx="3100388" cy="2052637"/>
          </a:xfrm>
        </p:grpSpPr>
        <p:cxnSp>
          <p:nvCxnSpPr>
            <p:cNvPr id="133122" name="AutoShape 2"/>
            <p:cNvCxnSpPr>
              <a:cxnSpLocks noChangeShapeType="1"/>
            </p:cNvCxnSpPr>
            <p:nvPr/>
          </p:nvCxnSpPr>
          <p:spPr bwMode="auto">
            <a:xfrm flipH="1" flipV="1">
              <a:off x="3549674" y="2360601"/>
              <a:ext cx="230187" cy="341312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stealth" w="med" len="med"/>
            </a:ln>
          </p:spPr>
        </p:cxnSp>
        <p:cxnSp>
          <p:nvCxnSpPr>
            <p:cNvPr id="133123" name="AutoShape 3"/>
            <p:cNvCxnSpPr>
              <a:cxnSpLocks noChangeShapeType="1"/>
            </p:cNvCxnSpPr>
            <p:nvPr/>
          </p:nvCxnSpPr>
          <p:spPr bwMode="auto">
            <a:xfrm>
              <a:off x="3930674" y="2360601"/>
              <a:ext cx="230187" cy="3413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grpSp>
          <p:nvGrpSpPr>
            <p:cNvPr id="133141" name="Group 21"/>
            <p:cNvGrpSpPr>
              <a:grpSpLocks/>
            </p:cNvGrpSpPr>
            <p:nvPr/>
          </p:nvGrpSpPr>
          <p:grpSpPr bwMode="auto">
            <a:xfrm>
              <a:off x="2901974" y="2014526"/>
              <a:ext cx="1257300" cy="346075"/>
              <a:chOff x="2536" y="6317"/>
              <a:chExt cx="1980" cy="544"/>
            </a:xfrm>
          </p:grpSpPr>
          <p:sp>
            <p:nvSpPr>
              <p:cNvPr id="133142" name="Text Box 22"/>
              <p:cNvSpPr txBox="1">
                <a:spLocks noChangeArrowheads="1"/>
              </p:cNvSpPr>
              <p:nvPr/>
            </p:nvSpPr>
            <p:spPr bwMode="auto">
              <a:xfrm>
                <a:off x="289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t-7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3" name="Text Box 23"/>
              <p:cNvSpPr txBox="1">
                <a:spLocks noChangeArrowheads="1"/>
              </p:cNvSpPr>
              <p:nvPr/>
            </p:nvSpPr>
            <p:spPr bwMode="auto">
              <a:xfrm>
                <a:off x="343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t-6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4" name="Text Box 24"/>
              <p:cNvSpPr txBox="1">
                <a:spLocks noChangeArrowheads="1"/>
              </p:cNvSpPr>
              <p:nvPr/>
            </p:nvSpPr>
            <p:spPr bwMode="auto">
              <a:xfrm>
                <a:off x="397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5" name="Text Box 25"/>
              <p:cNvSpPr txBox="1">
                <a:spLocks noChangeArrowheads="1"/>
              </p:cNvSpPr>
              <p:nvPr/>
            </p:nvSpPr>
            <p:spPr bwMode="auto">
              <a:xfrm>
                <a:off x="3456" y="667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6" name="Text Box 26"/>
              <p:cNvSpPr txBox="1">
                <a:spLocks noChangeArrowheads="1"/>
              </p:cNvSpPr>
              <p:nvPr/>
            </p:nvSpPr>
            <p:spPr bwMode="auto">
              <a:xfrm>
                <a:off x="4016" y="667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7" name="Text Box 27"/>
              <p:cNvSpPr txBox="1">
                <a:spLocks noChangeArrowheads="1"/>
              </p:cNvSpPr>
              <p:nvPr/>
            </p:nvSpPr>
            <p:spPr bwMode="auto">
              <a:xfrm>
                <a:off x="3204" y="631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8" name="Text Box 28"/>
              <p:cNvSpPr txBox="1">
                <a:spLocks noChangeArrowheads="1"/>
              </p:cNvSpPr>
              <p:nvPr/>
            </p:nvSpPr>
            <p:spPr bwMode="auto">
              <a:xfrm>
                <a:off x="3796" y="6317"/>
                <a:ext cx="28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dErr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49" name="Text Box 29"/>
              <p:cNvSpPr txBox="1">
                <a:spLocks noChangeArrowheads="1"/>
              </p:cNvSpPr>
              <p:nvPr/>
            </p:nvSpPr>
            <p:spPr bwMode="auto">
              <a:xfrm>
                <a:off x="2716" y="631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150" name="Group 30"/>
              <p:cNvGrpSpPr>
                <a:grpSpLocks/>
              </p:cNvGrpSpPr>
              <p:nvPr/>
            </p:nvGrpSpPr>
            <p:grpSpPr bwMode="auto">
              <a:xfrm>
                <a:off x="2536" y="6317"/>
                <a:ext cx="660" cy="181"/>
                <a:chOff x="2536" y="6317"/>
                <a:chExt cx="660" cy="181"/>
              </a:xfrm>
            </p:grpSpPr>
            <p:cxnSp>
              <p:nvCxnSpPr>
                <p:cNvPr id="133151" name="AutoShape 3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2" name="AutoShape 3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3" name="AutoShape 33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4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155" name="Group 35"/>
              <p:cNvGrpSpPr>
                <a:grpSpLocks/>
              </p:cNvGrpSpPr>
              <p:nvPr/>
            </p:nvGrpSpPr>
            <p:grpSpPr bwMode="auto">
              <a:xfrm>
                <a:off x="3076" y="6317"/>
                <a:ext cx="660" cy="181"/>
                <a:chOff x="2536" y="6317"/>
                <a:chExt cx="660" cy="181"/>
              </a:xfrm>
            </p:grpSpPr>
            <p:cxnSp>
              <p:nvCxnSpPr>
                <p:cNvPr id="133156" name="AutoShape 3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7" name="AutoShape 37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8" name="AutoShape 38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59" name="AutoShape 39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160" name="Group 40"/>
              <p:cNvGrpSpPr>
                <a:grpSpLocks/>
              </p:cNvGrpSpPr>
              <p:nvPr/>
            </p:nvGrpSpPr>
            <p:grpSpPr bwMode="auto">
              <a:xfrm>
                <a:off x="3616" y="6317"/>
                <a:ext cx="660" cy="181"/>
                <a:chOff x="2536" y="6317"/>
                <a:chExt cx="660" cy="181"/>
              </a:xfrm>
            </p:grpSpPr>
            <p:cxnSp>
              <p:nvCxnSpPr>
                <p:cNvPr id="133161" name="AutoShape 4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62" name="AutoShape 4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63" name="AutoShape 43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64" name="AutoShape 44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165" name="Text Box 45"/>
              <p:cNvSpPr txBox="1">
                <a:spLocks noChangeArrowheads="1"/>
              </p:cNvSpPr>
              <p:nvPr/>
            </p:nvSpPr>
            <p:spPr bwMode="auto">
              <a:xfrm>
                <a:off x="2956" y="667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166" name="Group 46"/>
              <p:cNvGrpSpPr>
                <a:grpSpLocks/>
              </p:cNvGrpSpPr>
              <p:nvPr/>
            </p:nvGrpSpPr>
            <p:grpSpPr bwMode="auto">
              <a:xfrm>
                <a:off x="2776" y="6677"/>
                <a:ext cx="660" cy="181"/>
                <a:chOff x="2536" y="6317"/>
                <a:chExt cx="660" cy="181"/>
              </a:xfrm>
            </p:grpSpPr>
            <p:cxnSp>
              <p:nvCxnSpPr>
                <p:cNvPr id="133167" name="AutoShape 47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68" name="AutoShape 48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69" name="AutoShape 49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0" name="AutoShape 50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171" name="Group 51"/>
              <p:cNvGrpSpPr>
                <a:grpSpLocks/>
              </p:cNvGrpSpPr>
              <p:nvPr/>
            </p:nvGrpSpPr>
            <p:grpSpPr bwMode="auto">
              <a:xfrm>
                <a:off x="3316" y="6677"/>
                <a:ext cx="660" cy="181"/>
                <a:chOff x="2536" y="6317"/>
                <a:chExt cx="660" cy="181"/>
              </a:xfrm>
            </p:grpSpPr>
            <p:cxnSp>
              <p:nvCxnSpPr>
                <p:cNvPr id="133172" name="AutoShape 5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3" name="AutoShape 53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4" name="AutoShape 54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5" name="AutoShape 55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176" name="Group 56"/>
              <p:cNvGrpSpPr>
                <a:grpSpLocks/>
              </p:cNvGrpSpPr>
              <p:nvPr/>
            </p:nvGrpSpPr>
            <p:grpSpPr bwMode="auto">
              <a:xfrm>
                <a:off x="3856" y="6677"/>
                <a:ext cx="660" cy="181"/>
                <a:chOff x="2536" y="6317"/>
                <a:chExt cx="660" cy="181"/>
              </a:xfrm>
            </p:grpSpPr>
            <p:cxnSp>
              <p:nvCxnSpPr>
                <p:cNvPr id="133177" name="AutoShape 57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8" name="AutoShape 58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79" name="AutoShape 59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80" name="AutoShape 60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181" name="AutoShape 61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182" name="AutoShape 62"/>
              <p:cNvCxnSpPr>
                <a:cxnSpLocks noChangeShapeType="1"/>
              </p:cNvCxnSpPr>
              <p:nvPr/>
            </p:nvCxnSpPr>
            <p:spPr bwMode="auto">
              <a:xfrm>
                <a:off x="415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183" name="Group 63"/>
            <p:cNvGrpSpPr>
              <a:grpSpLocks/>
            </p:cNvGrpSpPr>
            <p:nvPr/>
          </p:nvGrpSpPr>
          <p:grpSpPr bwMode="auto">
            <a:xfrm>
              <a:off x="3702074" y="2700326"/>
              <a:ext cx="1257300" cy="346075"/>
              <a:chOff x="2536" y="6317"/>
              <a:chExt cx="1980" cy="544"/>
            </a:xfrm>
          </p:grpSpPr>
          <p:sp>
            <p:nvSpPr>
              <p:cNvPr id="133184" name="Text Box 64"/>
              <p:cNvSpPr txBox="1">
                <a:spLocks noChangeArrowheads="1"/>
              </p:cNvSpPr>
              <p:nvPr/>
            </p:nvSpPr>
            <p:spPr bwMode="auto">
              <a:xfrm>
                <a:off x="289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85" name="Text Box 65"/>
              <p:cNvSpPr txBox="1">
                <a:spLocks noChangeArrowheads="1"/>
              </p:cNvSpPr>
              <p:nvPr/>
            </p:nvSpPr>
            <p:spPr bwMode="auto">
              <a:xfrm>
                <a:off x="343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86" name="Text Box 66"/>
              <p:cNvSpPr txBox="1">
                <a:spLocks noChangeArrowheads="1"/>
              </p:cNvSpPr>
              <p:nvPr/>
            </p:nvSpPr>
            <p:spPr bwMode="auto">
              <a:xfrm>
                <a:off x="3978" y="6497"/>
                <a:ext cx="1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87" name="Text Box 67"/>
              <p:cNvSpPr txBox="1">
                <a:spLocks noChangeArrowheads="1"/>
              </p:cNvSpPr>
              <p:nvPr/>
            </p:nvSpPr>
            <p:spPr bwMode="auto">
              <a:xfrm>
                <a:off x="3456" y="667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88" name="Text Box 68"/>
              <p:cNvSpPr txBox="1">
                <a:spLocks noChangeArrowheads="1"/>
              </p:cNvSpPr>
              <p:nvPr/>
            </p:nvSpPr>
            <p:spPr bwMode="auto">
              <a:xfrm>
                <a:off x="4016" y="667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89" name="Text Box 69"/>
              <p:cNvSpPr txBox="1">
                <a:spLocks noChangeArrowheads="1"/>
              </p:cNvSpPr>
              <p:nvPr/>
            </p:nvSpPr>
            <p:spPr bwMode="auto">
              <a:xfrm>
                <a:off x="3204" y="631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90" name="Text Box 70"/>
              <p:cNvSpPr txBox="1">
                <a:spLocks noChangeArrowheads="1"/>
              </p:cNvSpPr>
              <p:nvPr/>
            </p:nvSpPr>
            <p:spPr bwMode="auto">
              <a:xfrm>
                <a:off x="3796" y="6317"/>
                <a:ext cx="28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dErr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91" name="Text Box 71"/>
              <p:cNvSpPr txBox="1">
                <a:spLocks noChangeArrowheads="1"/>
              </p:cNvSpPr>
              <p:nvPr/>
            </p:nvSpPr>
            <p:spPr bwMode="auto">
              <a:xfrm>
                <a:off x="2716" y="631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192" name="Group 72"/>
              <p:cNvGrpSpPr>
                <a:grpSpLocks/>
              </p:cNvGrpSpPr>
              <p:nvPr/>
            </p:nvGrpSpPr>
            <p:grpSpPr bwMode="auto">
              <a:xfrm>
                <a:off x="2536" y="6317"/>
                <a:ext cx="660" cy="181"/>
                <a:chOff x="2536" y="6317"/>
                <a:chExt cx="660" cy="181"/>
              </a:xfrm>
            </p:grpSpPr>
            <p:cxnSp>
              <p:nvCxnSpPr>
                <p:cNvPr id="133193" name="AutoShape 73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94" name="AutoShape 74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95" name="AutoShape 75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96" name="AutoShape 76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197" name="Group 77"/>
              <p:cNvGrpSpPr>
                <a:grpSpLocks/>
              </p:cNvGrpSpPr>
              <p:nvPr/>
            </p:nvGrpSpPr>
            <p:grpSpPr bwMode="auto">
              <a:xfrm>
                <a:off x="3076" y="6317"/>
                <a:ext cx="660" cy="181"/>
                <a:chOff x="2536" y="6317"/>
                <a:chExt cx="660" cy="181"/>
              </a:xfrm>
            </p:grpSpPr>
            <p:cxnSp>
              <p:nvCxnSpPr>
                <p:cNvPr id="133198" name="AutoShape 78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99" name="AutoShape 79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00" name="AutoShape 80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01" name="AutoShape 81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202" name="Group 82"/>
              <p:cNvGrpSpPr>
                <a:grpSpLocks/>
              </p:cNvGrpSpPr>
              <p:nvPr/>
            </p:nvGrpSpPr>
            <p:grpSpPr bwMode="auto">
              <a:xfrm>
                <a:off x="3616" y="6317"/>
                <a:ext cx="660" cy="181"/>
                <a:chOff x="2536" y="6317"/>
                <a:chExt cx="660" cy="181"/>
              </a:xfrm>
            </p:grpSpPr>
            <p:cxnSp>
              <p:nvCxnSpPr>
                <p:cNvPr id="133203" name="AutoShape 83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04" name="AutoShape 84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05" name="AutoShape 85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06" name="AutoShape 86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207" name="Text Box 87"/>
              <p:cNvSpPr txBox="1">
                <a:spLocks noChangeArrowheads="1"/>
              </p:cNvSpPr>
              <p:nvPr/>
            </p:nvSpPr>
            <p:spPr bwMode="auto">
              <a:xfrm>
                <a:off x="2956" y="667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208" name="Group 88"/>
              <p:cNvGrpSpPr>
                <a:grpSpLocks/>
              </p:cNvGrpSpPr>
              <p:nvPr/>
            </p:nvGrpSpPr>
            <p:grpSpPr bwMode="auto">
              <a:xfrm>
                <a:off x="2776" y="6677"/>
                <a:ext cx="660" cy="181"/>
                <a:chOff x="2536" y="6317"/>
                <a:chExt cx="660" cy="181"/>
              </a:xfrm>
            </p:grpSpPr>
            <p:cxnSp>
              <p:nvCxnSpPr>
                <p:cNvPr id="133209" name="AutoShape 89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0" name="AutoShape 90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1" name="AutoShape 91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2" name="AutoShape 92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213" name="Group 93"/>
              <p:cNvGrpSpPr>
                <a:grpSpLocks/>
              </p:cNvGrpSpPr>
              <p:nvPr/>
            </p:nvGrpSpPr>
            <p:grpSpPr bwMode="auto">
              <a:xfrm>
                <a:off x="3316" y="6677"/>
                <a:ext cx="660" cy="181"/>
                <a:chOff x="2536" y="6317"/>
                <a:chExt cx="660" cy="181"/>
              </a:xfrm>
            </p:grpSpPr>
            <p:cxnSp>
              <p:nvCxnSpPr>
                <p:cNvPr id="133214" name="AutoShape 94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5" name="AutoShape 9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6" name="AutoShape 96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17" name="AutoShape 97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218" name="Group 98"/>
              <p:cNvGrpSpPr>
                <a:grpSpLocks/>
              </p:cNvGrpSpPr>
              <p:nvPr/>
            </p:nvGrpSpPr>
            <p:grpSpPr bwMode="auto">
              <a:xfrm>
                <a:off x="3856" y="6677"/>
                <a:ext cx="660" cy="181"/>
                <a:chOff x="2536" y="6317"/>
                <a:chExt cx="660" cy="181"/>
              </a:xfrm>
            </p:grpSpPr>
            <p:cxnSp>
              <p:nvCxnSpPr>
                <p:cNvPr id="133219" name="AutoShape 99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20" name="AutoShape 100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21" name="AutoShape 101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22" name="AutoShape 102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223" name="AutoShape 103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224" name="AutoShape 104"/>
              <p:cNvCxnSpPr>
                <a:cxnSpLocks noChangeShapeType="1"/>
              </p:cNvCxnSpPr>
              <p:nvPr/>
            </p:nvCxnSpPr>
            <p:spPr bwMode="auto">
              <a:xfrm>
                <a:off x="415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133226" name="AutoShape 106"/>
            <p:cNvCxnSpPr>
              <a:cxnSpLocks noChangeShapeType="1"/>
            </p:cNvCxnSpPr>
            <p:nvPr/>
          </p:nvCxnSpPr>
          <p:spPr bwMode="auto">
            <a:xfrm flipH="1" flipV="1">
              <a:off x="5149874" y="3725851"/>
              <a:ext cx="228600" cy="341312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stealth" w="med" len="med"/>
            </a:ln>
          </p:spPr>
        </p:cxnSp>
        <p:cxnSp>
          <p:nvCxnSpPr>
            <p:cNvPr id="133227" name="AutoShape 107"/>
            <p:cNvCxnSpPr>
              <a:cxnSpLocks noChangeShapeType="1"/>
            </p:cNvCxnSpPr>
            <p:nvPr/>
          </p:nvCxnSpPr>
          <p:spPr bwMode="auto">
            <a:xfrm>
              <a:off x="5529286" y="3725851"/>
              <a:ext cx="230188" cy="3413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cxnSp>
          <p:nvCxnSpPr>
            <p:cNvPr id="133333" name="AutoShape 213"/>
            <p:cNvCxnSpPr>
              <a:cxnSpLocks noChangeShapeType="1"/>
            </p:cNvCxnSpPr>
            <p:nvPr/>
          </p:nvCxnSpPr>
          <p:spPr bwMode="auto">
            <a:xfrm flipH="1" flipV="1">
              <a:off x="4349774" y="3046401"/>
              <a:ext cx="230187" cy="341312"/>
            </a:xfrm>
            <a:prstGeom prst="straightConnector1">
              <a:avLst/>
            </a:prstGeom>
            <a:noFill/>
            <a:ln w="25400">
              <a:solidFill>
                <a:srgbClr val="00B050"/>
              </a:solidFill>
              <a:round/>
              <a:headEnd/>
              <a:tailEnd type="stealth" w="med" len="med"/>
            </a:ln>
          </p:spPr>
        </p:cxnSp>
        <p:cxnSp>
          <p:nvCxnSpPr>
            <p:cNvPr id="133334" name="AutoShape 214"/>
            <p:cNvCxnSpPr>
              <a:cxnSpLocks noChangeShapeType="1"/>
            </p:cNvCxnSpPr>
            <p:nvPr/>
          </p:nvCxnSpPr>
          <p:spPr bwMode="auto">
            <a:xfrm>
              <a:off x="4730774" y="3046401"/>
              <a:ext cx="230187" cy="3413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grpSp>
          <p:nvGrpSpPr>
            <p:cNvPr id="133335" name="Group 215"/>
            <p:cNvGrpSpPr>
              <a:grpSpLocks/>
            </p:cNvGrpSpPr>
            <p:nvPr/>
          </p:nvGrpSpPr>
          <p:grpSpPr bwMode="auto">
            <a:xfrm>
              <a:off x="4502174" y="3386126"/>
              <a:ext cx="1255712" cy="346075"/>
              <a:chOff x="2536" y="6317"/>
              <a:chExt cx="1980" cy="544"/>
            </a:xfrm>
          </p:grpSpPr>
          <p:sp>
            <p:nvSpPr>
              <p:cNvPr id="133336" name="Text Box 216"/>
              <p:cNvSpPr txBox="1">
                <a:spLocks noChangeArrowheads="1"/>
              </p:cNvSpPr>
              <p:nvPr/>
            </p:nvSpPr>
            <p:spPr bwMode="auto">
              <a:xfrm>
                <a:off x="2898" y="6497"/>
                <a:ext cx="178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37" name="Text Box 217"/>
              <p:cNvSpPr txBox="1">
                <a:spLocks noChangeArrowheads="1"/>
              </p:cNvSpPr>
              <p:nvPr/>
            </p:nvSpPr>
            <p:spPr bwMode="auto">
              <a:xfrm>
                <a:off x="3438" y="6497"/>
                <a:ext cx="179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38" name="Text Box 218"/>
              <p:cNvSpPr txBox="1">
                <a:spLocks noChangeArrowheads="1"/>
              </p:cNvSpPr>
              <p:nvPr/>
            </p:nvSpPr>
            <p:spPr bwMode="auto">
              <a:xfrm>
                <a:off x="3978" y="6497"/>
                <a:ext cx="178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t-1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39" name="Text Box 219"/>
              <p:cNvSpPr txBox="1">
                <a:spLocks noChangeArrowheads="1"/>
              </p:cNvSpPr>
              <p:nvPr/>
            </p:nvSpPr>
            <p:spPr bwMode="auto">
              <a:xfrm>
                <a:off x="3456" y="6677"/>
                <a:ext cx="39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40" name="Text Box 220"/>
              <p:cNvSpPr txBox="1">
                <a:spLocks noChangeArrowheads="1"/>
              </p:cNvSpPr>
              <p:nvPr/>
            </p:nvSpPr>
            <p:spPr bwMode="auto">
              <a:xfrm>
                <a:off x="4016" y="667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41" name="Text Box 221"/>
              <p:cNvSpPr txBox="1">
                <a:spLocks noChangeArrowheads="1"/>
              </p:cNvSpPr>
              <p:nvPr/>
            </p:nvSpPr>
            <p:spPr bwMode="auto">
              <a:xfrm>
                <a:off x="3204" y="6317"/>
                <a:ext cx="39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42" name="Text Box 222"/>
              <p:cNvSpPr txBox="1">
                <a:spLocks noChangeArrowheads="1"/>
              </p:cNvSpPr>
              <p:nvPr/>
            </p:nvSpPr>
            <p:spPr bwMode="auto">
              <a:xfrm>
                <a:off x="3796" y="6317"/>
                <a:ext cx="28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dErr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43" name="Text Box 223"/>
              <p:cNvSpPr txBox="1">
                <a:spLocks noChangeArrowheads="1"/>
              </p:cNvSpPr>
              <p:nvPr/>
            </p:nvSpPr>
            <p:spPr bwMode="auto">
              <a:xfrm>
                <a:off x="2716" y="631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344" name="Group 224"/>
              <p:cNvGrpSpPr>
                <a:grpSpLocks/>
              </p:cNvGrpSpPr>
              <p:nvPr/>
            </p:nvGrpSpPr>
            <p:grpSpPr bwMode="auto">
              <a:xfrm>
                <a:off x="2536" y="6317"/>
                <a:ext cx="660" cy="181"/>
                <a:chOff x="2536" y="6317"/>
                <a:chExt cx="660" cy="181"/>
              </a:xfrm>
            </p:grpSpPr>
            <p:cxnSp>
              <p:nvCxnSpPr>
                <p:cNvPr id="133345" name="AutoShape 22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46" name="AutoShape 22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47" name="AutoShape 227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48" name="AutoShape 228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349" name="Group 229"/>
              <p:cNvGrpSpPr>
                <a:grpSpLocks/>
              </p:cNvGrpSpPr>
              <p:nvPr/>
            </p:nvGrpSpPr>
            <p:grpSpPr bwMode="auto">
              <a:xfrm>
                <a:off x="3076" y="6317"/>
                <a:ext cx="660" cy="181"/>
                <a:chOff x="2536" y="6317"/>
                <a:chExt cx="660" cy="181"/>
              </a:xfrm>
            </p:grpSpPr>
            <p:cxnSp>
              <p:nvCxnSpPr>
                <p:cNvPr id="133350" name="AutoShape 230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1" name="AutoShape 23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2" name="AutoShape 232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3" name="AutoShape 233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354" name="Group 234"/>
              <p:cNvGrpSpPr>
                <a:grpSpLocks/>
              </p:cNvGrpSpPr>
              <p:nvPr/>
            </p:nvGrpSpPr>
            <p:grpSpPr bwMode="auto">
              <a:xfrm>
                <a:off x="3616" y="6317"/>
                <a:ext cx="660" cy="181"/>
                <a:chOff x="2536" y="6317"/>
                <a:chExt cx="660" cy="181"/>
              </a:xfrm>
            </p:grpSpPr>
            <p:cxnSp>
              <p:nvCxnSpPr>
                <p:cNvPr id="133355" name="AutoShape 23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6" name="AutoShape 23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7" name="AutoShape 237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58" name="AutoShape 238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359" name="Text Box 239"/>
              <p:cNvSpPr txBox="1">
                <a:spLocks noChangeArrowheads="1"/>
              </p:cNvSpPr>
              <p:nvPr/>
            </p:nvSpPr>
            <p:spPr bwMode="auto">
              <a:xfrm>
                <a:off x="2956" y="6677"/>
                <a:ext cx="303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vPrv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360" name="Group 240"/>
              <p:cNvGrpSpPr>
                <a:grpSpLocks/>
              </p:cNvGrpSpPr>
              <p:nvPr/>
            </p:nvGrpSpPr>
            <p:grpSpPr bwMode="auto">
              <a:xfrm>
                <a:off x="2776" y="6677"/>
                <a:ext cx="660" cy="181"/>
                <a:chOff x="2536" y="6317"/>
                <a:chExt cx="660" cy="181"/>
              </a:xfrm>
            </p:grpSpPr>
            <p:cxnSp>
              <p:nvCxnSpPr>
                <p:cNvPr id="133361" name="AutoShape 24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2" name="AutoShape 24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3" name="AutoShape 243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4" name="AutoShape 244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365" name="Group 245"/>
              <p:cNvGrpSpPr>
                <a:grpSpLocks/>
              </p:cNvGrpSpPr>
              <p:nvPr/>
            </p:nvGrpSpPr>
            <p:grpSpPr bwMode="auto">
              <a:xfrm>
                <a:off x="3316" y="6677"/>
                <a:ext cx="660" cy="181"/>
                <a:chOff x="2536" y="6317"/>
                <a:chExt cx="660" cy="181"/>
              </a:xfrm>
            </p:grpSpPr>
            <p:cxnSp>
              <p:nvCxnSpPr>
                <p:cNvPr id="133366" name="AutoShape 24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7" name="AutoShape 247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8" name="AutoShape 248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69" name="AutoShape 249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grpSp>
            <p:nvGrpSpPr>
              <p:cNvPr id="133370" name="Group 250"/>
              <p:cNvGrpSpPr>
                <a:grpSpLocks/>
              </p:cNvGrpSpPr>
              <p:nvPr/>
            </p:nvGrpSpPr>
            <p:grpSpPr bwMode="auto">
              <a:xfrm>
                <a:off x="3856" y="6677"/>
                <a:ext cx="660" cy="181"/>
                <a:chOff x="2536" y="6317"/>
                <a:chExt cx="660" cy="181"/>
              </a:xfrm>
            </p:grpSpPr>
            <p:cxnSp>
              <p:nvCxnSpPr>
                <p:cNvPr id="133371" name="AutoShape 25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72" name="AutoShape 25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73" name="AutoShape 253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74" name="AutoShape 254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375" name="AutoShape 255"/>
              <p:cNvCxnSpPr>
                <a:cxnSpLocks noChangeShapeType="1"/>
              </p:cNvCxnSpPr>
              <p:nvPr/>
            </p:nvCxnSpPr>
            <p:spPr bwMode="auto">
              <a:xfrm>
                <a:off x="253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376" name="AutoShape 256"/>
              <p:cNvCxnSpPr>
                <a:cxnSpLocks noChangeShapeType="1"/>
              </p:cNvCxnSpPr>
              <p:nvPr/>
            </p:nvCxnSpPr>
            <p:spPr bwMode="auto">
              <a:xfrm>
                <a:off x="4156" y="631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133399" name="Text Box 279"/>
            <p:cNvSpPr txBox="1">
              <a:spLocks noChangeArrowheads="1"/>
            </p:cNvSpPr>
            <p:nvPr/>
          </p:nvSpPr>
          <p:spPr bwMode="auto">
            <a:xfrm>
              <a:off x="4268811" y="3497251"/>
              <a:ext cx="3079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00" name="Text Box 280"/>
            <p:cNvSpPr txBox="1">
              <a:spLocks noChangeArrowheads="1"/>
            </p:cNvSpPr>
            <p:nvPr/>
          </p:nvSpPr>
          <p:spPr bwMode="auto">
            <a:xfrm>
              <a:off x="3468711" y="2822563"/>
              <a:ext cx="3079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01" name="Text Box 281"/>
            <p:cNvSpPr txBox="1">
              <a:spLocks noChangeArrowheads="1"/>
            </p:cNvSpPr>
            <p:nvPr/>
          </p:nvSpPr>
          <p:spPr bwMode="auto">
            <a:xfrm>
              <a:off x="2659086" y="2136763"/>
              <a:ext cx="3079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3402" name="Text Box 282"/>
          <p:cNvSpPr txBox="1">
            <a:spLocks noChangeArrowheads="1"/>
          </p:cNvSpPr>
          <p:nvPr/>
        </p:nvSpPr>
        <p:spPr bwMode="auto">
          <a:xfrm>
            <a:off x="5068911" y="4183051"/>
            <a:ext cx="3079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Level 0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403" name="AutoShape 283"/>
          <p:cNvCxnSpPr>
            <a:cxnSpLocks noChangeShapeType="1"/>
            <a:endCxn id="133431" idx="3"/>
          </p:cNvCxnSpPr>
          <p:nvPr/>
        </p:nvCxnSpPr>
        <p:spPr bwMode="auto">
          <a:xfrm rot="10800000" flipV="1">
            <a:off x="4429125" y="5210162"/>
            <a:ext cx="1830415" cy="68107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stealth" w="med" len="med"/>
          </a:ln>
        </p:spPr>
      </p:cxnSp>
      <p:sp>
        <p:nvSpPr>
          <p:cNvPr id="133404" name="Text Box 284"/>
          <p:cNvSpPr txBox="1">
            <a:spLocks noChangeArrowheads="1"/>
          </p:cNvSpPr>
          <p:nvPr/>
        </p:nvSpPr>
        <p:spPr bwMode="auto">
          <a:xfrm>
            <a:off x="4284686" y="4765663"/>
            <a:ext cx="447675" cy="11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Value In(t)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05" name="Text Box 285"/>
          <p:cNvSpPr txBox="1">
            <a:spLocks noChangeArrowheads="1"/>
          </p:cNvSpPr>
          <p:nvPr/>
        </p:nvSpPr>
        <p:spPr bwMode="auto">
          <a:xfrm rot="20251952">
            <a:off x="4929190" y="5363435"/>
            <a:ext cx="800100" cy="11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Prediction Out(t+1)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3407" name="AutoShape 287"/>
          <p:cNvCxnSpPr>
            <a:cxnSpLocks noChangeShapeType="1"/>
          </p:cNvCxnSpPr>
          <p:nvPr/>
        </p:nvCxnSpPr>
        <p:spPr bwMode="auto">
          <a:xfrm>
            <a:off x="6257949" y="4410063"/>
            <a:ext cx="1587" cy="8032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grpSp>
        <p:nvGrpSpPr>
          <p:cNvPr id="322" name="Group 321"/>
          <p:cNvGrpSpPr/>
          <p:nvPr/>
        </p:nvGrpSpPr>
        <p:grpSpPr>
          <a:xfrm>
            <a:off x="3041674" y="1900226"/>
            <a:ext cx="4887912" cy="3313112"/>
            <a:chOff x="3041674" y="1900226"/>
            <a:chExt cx="4887912" cy="3313112"/>
          </a:xfrm>
        </p:grpSpPr>
        <p:grpSp>
          <p:nvGrpSpPr>
            <p:cNvPr id="133125" name="Group 5"/>
            <p:cNvGrpSpPr>
              <a:grpSpLocks/>
            </p:cNvGrpSpPr>
            <p:nvPr/>
          </p:nvGrpSpPr>
          <p:grpSpPr bwMode="auto">
            <a:xfrm>
              <a:off x="6443686" y="4752963"/>
              <a:ext cx="571500" cy="344488"/>
              <a:chOff x="3876" y="7037"/>
              <a:chExt cx="900" cy="544"/>
            </a:xfrm>
          </p:grpSpPr>
          <p:sp>
            <p:nvSpPr>
              <p:cNvPr id="133126" name="Text Box 6"/>
              <p:cNvSpPr txBox="1">
                <a:spLocks noChangeArrowheads="1"/>
              </p:cNvSpPr>
              <p:nvPr/>
            </p:nvSpPr>
            <p:spPr bwMode="auto">
              <a:xfrm>
                <a:off x="4238" y="7217"/>
                <a:ext cx="21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t+2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127" name="Text Box 7"/>
              <p:cNvSpPr txBox="1">
                <a:spLocks noChangeArrowheads="1"/>
              </p:cNvSpPr>
              <p:nvPr/>
            </p:nvSpPr>
            <p:spPr bwMode="auto">
              <a:xfrm>
                <a:off x="4056" y="703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128" name="Group 8"/>
              <p:cNvGrpSpPr>
                <a:grpSpLocks/>
              </p:cNvGrpSpPr>
              <p:nvPr/>
            </p:nvGrpSpPr>
            <p:grpSpPr bwMode="auto">
              <a:xfrm>
                <a:off x="3876" y="7037"/>
                <a:ext cx="660" cy="181"/>
                <a:chOff x="2536" y="6317"/>
                <a:chExt cx="660" cy="181"/>
              </a:xfrm>
            </p:grpSpPr>
            <p:cxnSp>
              <p:nvCxnSpPr>
                <p:cNvPr id="133129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0" name="AutoShape 10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1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2" name="AutoShape 12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133" name="Text Box 13"/>
              <p:cNvSpPr txBox="1">
                <a:spLocks noChangeArrowheads="1"/>
              </p:cNvSpPr>
              <p:nvPr/>
            </p:nvSpPr>
            <p:spPr bwMode="auto">
              <a:xfrm>
                <a:off x="4296" y="739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134" name="Group 14"/>
              <p:cNvGrpSpPr>
                <a:grpSpLocks/>
              </p:cNvGrpSpPr>
              <p:nvPr/>
            </p:nvGrpSpPr>
            <p:grpSpPr bwMode="auto">
              <a:xfrm>
                <a:off x="4116" y="7397"/>
                <a:ext cx="660" cy="181"/>
                <a:chOff x="2536" y="6317"/>
                <a:chExt cx="660" cy="181"/>
              </a:xfrm>
            </p:grpSpPr>
            <p:cxnSp>
              <p:nvCxnSpPr>
                <p:cNvPr id="133135" name="AutoShape 1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6" name="AutoShape 1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7" name="AutoShape 17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138" name="AutoShape 18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139" name="AutoShape 19"/>
              <p:cNvCxnSpPr>
                <a:cxnSpLocks noChangeShapeType="1"/>
              </p:cNvCxnSpPr>
              <p:nvPr/>
            </p:nvCxnSpPr>
            <p:spPr bwMode="auto">
              <a:xfrm>
                <a:off x="387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140" name="AutoShape 20"/>
              <p:cNvCxnSpPr>
                <a:cxnSpLocks noChangeShapeType="1"/>
              </p:cNvCxnSpPr>
              <p:nvPr/>
            </p:nvCxnSpPr>
            <p:spPr bwMode="auto">
              <a:xfrm>
                <a:off x="441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133270" name="AutoShape 150"/>
            <p:cNvCxnSpPr>
              <a:cxnSpLocks noChangeShapeType="1"/>
            </p:cNvCxnSpPr>
            <p:nvPr/>
          </p:nvCxnSpPr>
          <p:spPr bwMode="auto">
            <a:xfrm>
              <a:off x="3054374" y="1900226"/>
              <a:ext cx="0" cy="114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1" name="AutoShape 151"/>
            <p:cNvCxnSpPr>
              <a:cxnSpLocks noChangeShapeType="1"/>
            </p:cNvCxnSpPr>
            <p:nvPr/>
          </p:nvCxnSpPr>
          <p:spPr bwMode="auto">
            <a:xfrm flipH="1">
              <a:off x="6672286" y="1900226"/>
              <a:ext cx="1588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272" name="AutoShape 152"/>
            <p:cNvCxnSpPr>
              <a:cxnSpLocks noChangeShapeType="1"/>
            </p:cNvCxnSpPr>
            <p:nvPr/>
          </p:nvCxnSpPr>
          <p:spPr bwMode="auto">
            <a:xfrm>
              <a:off x="3041674" y="1900226"/>
              <a:ext cx="3632200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3" name="AutoShape 153"/>
            <p:cNvCxnSpPr>
              <a:cxnSpLocks noChangeShapeType="1"/>
            </p:cNvCxnSpPr>
            <p:nvPr/>
          </p:nvCxnSpPr>
          <p:spPr bwMode="auto">
            <a:xfrm>
              <a:off x="7116786" y="1900226"/>
              <a:ext cx="474663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4" name="AutoShape 154"/>
            <p:cNvCxnSpPr>
              <a:cxnSpLocks noChangeShapeType="1"/>
            </p:cNvCxnSpPr>
            <p:nvPr/>
          </p:nvCxnSpPr>
          <p:spPr bwMode="auto">
            <a:xfrm>
              <a:off x="7583511" y="1900226"/>
              <a:ext cx="3175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275" name="AutoShape 155"/>
            <p:cNvCxnSpPr>
              <a:cxnSpLocks noChangeShapeType="1"/>
            </p:cNvCxnSpPr>
            <p:nvPr/>
          </p:nvCxnSpPr>
          <p:spPr bwMode="auto">
            <a:xfrm>
              <a:off x="3879874" y="2586026"/>
              <a:ext cx="0" cy="114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6" name="AutoShape 156"/>
            <p:cNvCxnSpPr>
              <a:cxnSpLocks noChangeShapeType="1"/>
            </p:cNvCxnSpPr>
            <p:nvPr/>
          </p:nvCxnSpPr>
          <p:spPr bwMode="auto">
            <a:xfrm>
              <a:off x="3867174" y="2586026"/>
              <a:ext cx="2806700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7" name="AutoShape 157"/>
            <p:cNvCxnSpPr>
              <a:cxnSpLocks noChangeShapeType="1"/>
            </p:cNvCxnSpPr>
            <p:nvPr/>
          </p:nvCxnSpPr>
          <p:spPr bwMode="auto">
            <a:xfrm>
              <a:off x="6669111" y="2586026"/>
              <a:ext cx="0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278" name="AutoShape 158"/>
            <p:cNvCxnSpPr>
              <a:cxnSpLocks noChangeShapeType="1"/>
            </p:cNvCxnSpPr>
            <p:nvPr/>
          </p:nvCxnSpPr>
          <p:spPr bwMode="auto">
            <a:xfrm>
              <a:off x="7113611" y="2586026"/>
              <a:ext cx="473075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79" name="AutoShape 159"/>
            <p:cNvCxnSpPr>
              <a:cxnSpLocks noChangeShapeType="1"/>
            </p:cNvCxnSpPr>
            <p:nvPr/>
          </p:nvCxnSpPr>
          <p:spPr bwMode="auto">
            <a:xfrm>
              <a:off x="7583511" y="2587613"/>
              <a:ext cx="4763" cy="620713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280" name="AutoShape 160"/>
            <p:cNvCxnSpPr>
              <a:cxnSpLocks noChangeShapeType="1"/>
            </p:cNvCxnSpPr>
            <p:nvPr/>
          </p:nvCxnSpPr>
          <p:spPr bwMode="auto">
            <a:xfrm>
              <a:off x="5478486" y="3957626"/>
              <a:ext cx="0" cy="11112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81" name="AutoShape 161"/>
            <p:cNvCxnSpPr>
              <a:cxnSpLocks noChangeShapeType="1"/>
            </p:cNvCxnSpPr>
            <p:nvPr/>
          </p:nvCxnSpPr>
          <p:spPr bwMode="auto">
            <a:xfrm>
              <a:off x="5465786" y="3957626"/>
              <a:ext cx="1208088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82" name="AutoShape 162"/>
            <p:cNvCxnSpPr>
              <a:cxnSpLocks noChangeShapeType="1"/>
            </p:cNvCxnSpPr>
            <p:nvPr/>
          </p:nvCxnSpPr>
          <p:spPr bwMode="auto">
            <a:xfrm>
              <a:off x="6672286" y="3957626"/>
              <a:ext cx="1588" cy="79692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283" name="AutoShape 163"/>
            <p:cNvCxnSpPr>
              <a:cxnSpLocks noChangeShapeType="1"/>
            </p:cNvCxnSpPr>
            <p:nvPr/>
          </p:nvCxnSpPr>
          <p:spPr bwMode="auto">
            <a:xfrm>
              <a:off x="7116786" y="3957626"/>
              <a:ext cx="474663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284" name="AutoShape 164"/>
            <p:cNvCxnSpPr>
              <a:cxnSpLocks noChangeShapeType="1"/>
            </p:cNvCxnSpPr>
            <p:nvPr/>
          </p:nvCxnSpPr>
          <p:spPr bwMode="auto">
            <a:xfrm>
              <a:off x="6337324" y="4410063"/>
              <a:ext cx="223837" cy="3444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grpSp>
          <p:nvGrpSpPr>
            <p:cNvPr id="133285" name="Group 165"/>
            <p:cNvGrpSpPr>
              <a:grpSpLocks/>
            </p:cNvGrpSpPr>
            <p:nvPr/>
          </p:nvGrpSpPr>
          <p:grpSpPr bwMode="auto">
            <a:xfrm>
              <a:off x="6900886" y="4754551"/>
              <a:ext cx="571500" cy="346075"/>
              <a:chOff x="3876" y="7037"/>
              <a:chExt cx="900" cy="544"/>
            </a:xfrm>
          </p:grpSpPr>
          <p:sp>
            <p:nvSpPr>
              <p:cNvPr id="133286" name="Text Box 166"/>
              <p:cNvSpPr txBox="1">
                <a:spLocks noChangeArrowheads="1"/>
              </p:cNvSpPr>
              <p:nvPr/>
            </p:nvSpPr>
            <p:spPr bwMode="auto">
              <a:xfrm>
                <a:off x="4238" y="7217"/>
                <a:ext cx="21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t+3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287" name="Text Box 167"/>
              <p:cNvSpPr txBox="1">
                <a:spLocks noChangeArrowheads="1"/>
              </p:cNvSpPr>
              <p:nvPr/>
            </p:nvSpPr>
            <p:spPr bwMode="auto">
              <a:xfrm>
                <a:off x="4056" y="703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288" name="Group 168"/>
              <p:cNvGrpSpPr>
                <a:grpSpLocks/>
              </p:cNvGrpSpPr>
              <p:nvPr/>
            </p:nvGrpSpPr>
            <p:grpSpPr bwMode="auto">
              <a:xfrm>
                <a:off x="3876" y="7037"/>
                <a:ext cx="660" cy="181"/>
                <a:chOff x="2536" y="6317"/>
                <a:chExt cx="660" cy="181"/>
              </a:xfrm>
            </p:grpSpPr>
            <p:cxnSp>
              <p:nvCxnSpPr>
                <p:cNvPr id="133289" name="AutoShape 169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0" name="AutoShape 170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1" name="AutoShape 171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2" name="AutoShape 172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293" name="Text Box 173"/>
              <p:cNvSpPr txBox="1">
                <a:spLocks noChangeArrowheads="1"/>
              </p:cNvSpPr>
              <p:nvPr/>
            </p:nvSpPr>
            <p:spPr bwMode="auto">
              <a:xfrm>
                <a:off x="4296" y="739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294" name="Group 174"/>
              <p:cNvGrpSpPr>
                <a:grpSpLocks/>
              </p:cNvGrpSpPr>
              <p:nvPr/>
            </p:nvGrpSpPr>
            <p:grpSpPr bwMode="auto">
              <a:xfrm>
                <a:off x="4116" y="7397"/>
                <a:ext cx="660" cy="181"/>
                <a:chOff x="2536" y="6317"/>
                <a:chExt cx="660" cy="181"/>
              </a:xfrm>
            </p:grpSpPr>
            <p:cxnSp>
              <p:nvCxnSpPr>
                <p:cNvPr id="133295" name="AutoShape 17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6" name="AutoShape 17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7" name="AutoShape 177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298" name="AutoShape 178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299" name="AutoShape 179"/>
              <p:cNvCxnSpPr>
                <a:cxnSpLocks noChangeShapeType="1"/>
              </p:cNvCxnSpPr>
              <p:nvPr/>
            </p:nvCxnSpPr>
            <p:spPr bwMode="auto">
              <a:xfrm>
                <a:off x="387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300" name="AutoShape 180"/>
              <p:cNvCxnSpPr>
                <a:cxnSpLocks noChangeShapeType="1"/>
              </p:cNvCxnSpPr>
              <p:nvPr/>
            </p:nvCxnSpPr>
            <p:spPr bwMode="auto">
              <a:xfrm>
                <a:off x="441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grpSp>
          <p:nvGrpSpPr>
            <p:cNvPr id="133301" name="Group 181"/>
            <p:cNvGrpSpPr>
              <a:grpSpLocks/>
            </p:cNvGrpSpPr>
            <p:nvPr/>
          </p:nvGrpSpPr>
          <p:grpSpPr bwMode="auto">
            <a:xfrm>
              <a:off x="7358086" y="4754551"/>
              <a:ext cx="571500" cy="346075"/>
              <a:chOff x="3876" y="7037"/>
              <a:chExt cx="900" cy="544"/>
            </a:xfrm>
          </p:grpSpPr>
          <p:sp>
            <p:nvSpPr>
              <p:cNvPr id="133302" name="Text Box 182"/>
              <p:cNvSpPr txBox="1">
                <a:spLocks noChangeArrowheads="1"/>
              </p:cNvSpPr>
              <p:nvPr/>
            </p:nvSpPr>
            <p:spPr bwMode="auto">
              <a:xfrm>
                <a:off x="4238" y="7217"/>
                <a:ext cx="21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t+4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3303" name="Text Box 183"/>
              <p:cNvSpPr txBox="1">
                <a:spLocks noChangeArrowheads="1"/>
              </p:cNvSpPr>
              <p:nvPr/>
            </p:nvSpPr>
            <p:spPr bwMode="auto">
              <a:xfrm>
                <a:off x="4056" y="7037"/>
                <a:ext cx="392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dNow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304" name="Group 184"/>
              <p:cNvGrpSpPr>
                <a:grpSpLocks/>
              </p:cNvGrpSpPr>
              <p:nvPr/>
            </p:nvGrpSpPr>
            <p:grpSpPr bwMode="auto">
              <a:xfrm>
                <a:off x="3876" y="7037"/>
                <a:ext cx="660" cy="181"/>
                <a:chOff x="2536" y="6317"/>
                <a:chExt cx="660" cy="181"/>
              </a:xfrm>
            </p:grpSpPr>
            <p:cxnSp>
              <p:nvCxnSpPr>
                <p:cNvPr id="133305" name="AutoShape 185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06" name="AutoShape 186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07" name="AutoShape 187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08" name="AutoShape 188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33309" name="Text Box 189"/>
              <p:cNvSpPr txBox="1">
                <a:spLocks noChangeArrowheads="1"/>
              </p:cNvSpPr>
              <p:nvPr/>
            </p:nvSpPr>
            <p:spPr bwMode="auto">
              <a:xfrm>
                <a:off x="4296" y="7397"/>
                <a:ext cx="321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vNxt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3310" name="Group 190"/>
              <p:cNvGrpSpPr>
                <a:grpSpLocks/>
              </p:cNvGrpSpPr>
              <p:nvPr/>
            </p:nvGrpSpPr>
            <p:grpSpPr bwMode="auto">
              <a:xfrm>
                <a:off x="4116" y="7397"/>
                <a:ext cx="660" cy="181"/>
                <a:chOff x="2536" y="6317"/>
                <a:chExt cx="660" cy="181"/>
              </a:xfrm>
            </p:grpSpPr>
            <p:cxnSp>
              <p:nvCxnSpPr>
                <p:cNvPr id="133311" name="AutoShape 191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12" name="AutoShape 192"/>
                <p:cNvCxnSpPr>
                  <a:cxnSpLocks noChangeShapeType="1"/>
                </p:cNvCxnSpPr>
                <p:nvPr/>
              </p:nvCxnSpPr>
              <p:spPr bwMode="auto">
                <a:xfrm>
                  <a:off x="2536" y="631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13" name="AutoShape 193"/>
                <p:cNvCxnSpPr>
                  <a:cxnSpLocks noChangeShapeType="1"/>
                </p:cNvCxnSpPr>
                <p:nvPr/>
              </p:nvCxnSpPr>
              <p:spPr bwMode="auto">
                <a:xfrm>
                  <a:off x="2656" y="6497"/>
                  <a:ext cx="540" cy="1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33314" name="AutoShape 194"/>
                <p:cNvCxnSpPr>
                  <a:cxnSpLocks noChangeShapeType="1"/>
                </p:cNvCxnSpPr>
                <p:nvPr/>
              </p:nvCxnSpPr>
              <p:spPr bwMode="auto">
                <a:xfrm>
                  <a:off x="3076" y="6317"/>
                  <a:ext cx="120" cy="180"/>
                </a:xfrm>
                <a:prstGeom prst="straightConnector1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133315" name="AutoShape 195"/>
              <p:cNvCxnSpPr>
                <a:cxnSpLocks noChangeShapeType="1"/>
              </p:cNvCxnSpPr>
              <p:nvPr/>
            </p:nvCxnSpPr>
            <p:spPr bwMode="auto">
              <a:xfrm>
                <a:off x="387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133316" name="AutoShape 196"/>
              <p:cNvCxnSpPr>
                <a:cxnSpLocks noChangeShapeType="1"/>
              </p:cNvCxnSpPr>
              <p:nvPr/>
            </p:nvCxnSpPr>
            <p:spPr bwMode="auto">
              <a:xfrm>
                <a:off x="4416" y="7037"/>
                <a:ext cx="360" cy="540"/>
              </a:xfrm>
              <a:prstGeom prst="straightConnector1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133317" name="AutoShape 197"/>
            <p:cNvCxnSpPr>
              <a:cxnSpLocks noChangeShapeType="1"/>
            </p:cNvCxnSpPr>
            <p:nvPr/>
          </p:nvCxnSpPr>
          <p:spPr bwMode="auto">
            <a:xfrm>
              <a:off x="6380186" y="4411651"/>
              <a:ext cx="571500" cy="3429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cxnSp>
          <p:nvCxnSpPr>
            <p:cNvPr id="133318" name="AutoShape 198"/>
            <p:cNvCxnSpPr>
              <a:cxnSpLocks noChangeShapeType="1"/>
            </p:cNvCxnSpPr>
            <p:nvPr/>
          </p:nvCxnSpPr>
          <p:spPr bwMode="auto">
            <a:xfrm>
              <a:off x="6481786" y="4411651"/>
              <a:ext cx="952500" cy="34131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med" len="med"/>
            </a:ln>
          </p:spPr>
        </p:cxnSp>
        <p:cxnSp>
          <p:nvCxnSpPr>
            <p:cNvPr id="133319" name="AutoShape 199"/>
            <p:cNvCxnSpPr>
              <a:cxnSpLocks noChangeShapeType="1"/>
            </p:cNvCxnSpPr>
            <p:nvPr/>
          </p:nvCxnSpPr>
          <p:spPr bwMode="auto">
            <a:xfrm>
              <a:off x="7126311" y="2586026"/>
              <a:ext cx="3175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20" name="AutoShape 200"/>
            <p:cNvCxnSpPr>
              <a:cxnSpLocks noChangeShapeType="1"/>
            </p:cNvCxnSpPr>
            <p:nvPr/>
          </p:nvCxnSpPr>
          <p:spPr bwMode="auto">
            <a:xfrm>
              <a:off x="7129486" y="3957626"/>
              <a:ext cx="0" cy="79692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21" name="AutoShape 201"/>
            <p:cNvCxnSpPr>
              <a:cxnSpLocks noChangeShapeType="1"/>
            </p:cNvCxnSpPr>
            <p:nvPr/>
          </p:nvCxnSpPr>
          <p:spPr bwMode="auto">
            <a:xfrm>
              <a:off x="7586686" y="3957626"/>
              <a:ext cx="0" cy="796925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22" name="AutoShape 202"/>
            <p:cNvCxnSpPr>
              <a:cxnSpLocks noChangeShapeType="1"/>
            </p:cNvCxnSpPr>
            <p:nvPr/>
          </p:nvCxnSpPr>
          <p:spPr bwMode="auto">
            <a:xfrm>
              <a:off x="7129486" y="1900226"/>
              <a:ext cx="4763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32" name="AutoShape 212"/>
            <p:cNvCxnSpPr>
              <a:cxnSpLocks noChangeShapeType="1"/>
            </p:cNvCxnSpPr>
            <p:nvPr/>
          </p:nvCxnSpPr>
          <p:spPr bwMode="auto">
            <a:xfrm>
              <a:off x="6669111" y="2586026"/>
              <a:ext cx="473075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77" name="AutoShape 257"/>
            <p:cNvCxnSpPr>
              <a:cxnSpLocks noChangeShapeType="1"/>
            </p:cNvCxnSpPr>
            <p:nvPr/>
          </p:nvCxnSpPr>
          <p:spPr bwMode="auto">
            <a:xfrm>
              <a:off x="4679974" y="3271826"/>
              <a:ext cx="0" cy="114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78" name="AutoShape 258"/>
            <p:cNvCxnSpPr>
              <a:cxnSpLocks noChangeShapeType="1"/>
            </p:cNvCxnSpPr>
            <p:nvPr/>
          </p:nvCxnSpPr>
          <p:spPr bwMode="auto">
            <a:xfrm>
              <a:off x="4667274" y="3271826"/>
              <a:ext cx="2006600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79" name="AutoShape 259"/>
            <p:cNvCxnSpPr>
              <a:cxnSpLocks noChangeShapeType="1"/>
            </p:cNvCxnSpPr>
            <p:nvPr/>
          </p:nvCxnSpPr>
          <p:spPr bwMode="auto">
            <a:xfrm>
              <a:off x="6672286" y="3271826"/>
              <a:ext cx="1588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80" name="AutoShape 260"/>
            <p:cNvCxnSpPr>
              <a:cxnSpLocks noChangeShapeType="1"/>
            </p:cNvCxnSpPr>
            <p:nvPr/>
          </p:nvCxnSpPr>
          <p:spPr bwMode="auto">
            <a:xfrm>
              <a:off x="7116786" y="3271826"/>
              <a:ext cx="474663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81" name="AutoShape 261"/>
            <p:cNvCxnSpPr>
              <a:cxnSpLocks noChangeShapeType="1"/>
            </p:cNvCxnSpPr>
            <p:nvPr/>
          </p:nvCxnSpPr>
          <p:spPr bwMode="auto">
            <a:xfrm>
              <a:off x="7586686" y="3273413"/>
              <a:ext cx="0" cy="620713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82" name="AutoShape 262"/>
            <p:cNvCxnSpPr>
              <a:cxnSpLocks noChangeShapeType="1"/>
            </p:cNvCxnSpPr>
            <p:nvPr/>
          </p:nvCxnSpPr>
          <p:spPr bwMode="auto">
            <a:xfrm flipH="1">
              <a:off x="7126311" y="3271826"/>
              <a:ext cx="3175" cy="62230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stealth" w="med" len="med"/>
            </a:ln>
          </p:spPr>
        </p:cxnSp>
        <p:cxnSp>
          <p:nvCxnSpPr>
            <p:cNvPr id="133386" name="AutoShape 266"/>
            <p:cNvCxnSpPr>
              <a:cxnSpLocks noChangeShapeType="1"/>
            </p:cNvCxnSpPr>
            <p:nvPr/>
          </p:nvCxnSpPr>
          <p:spPr bwMode="auto">
            <a:xfrm>
              <a:off x="6672286" y="3271826"/>
              <a:ext cx="474663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87" name="AutoShape 267"/>
            <p:cNvCxnSpPr>
              <a:cxnSpLocks noChangeShapeType="1"/>
            </p:cNvCxnSpPr>
            <p:nvPr/>
          </p:nvCxnSpPr>
          <p:spPr bwMode="auto">
            <a:xfrm>
              <a:off x="6659586" y="1900226"/>
              <a:ext cx="474663" cy="1587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133388" name="AutoShape 268"/>
            <p:cNvCxnSpPr>
              <a:cxnSpLocks noChangeShapeType="1"/>
            </p:cNvCxnSpPr>
            <p:nvPr/>
          </p:nvCxnSpPr>
          <p:spPr bwMode="auto">
            <a:xfrm>
              <a:off x="6659586" y="3957626"/>
              <a:ext cx="474663" cy="0"/>
            </a:xfrm>
            <a:prstGeom prst="straightConnector1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/>
            </a:ln>
          </p:spPr>
        </p:cxnSp>
        <p:sp>
          <p:nvSpPr>
            <p:cNvPr id="133396" name="Text Box 276"/>
            <p:cNvSpPr txBox="1">
              <a:spLocks noChangeArrowheads="1"/>
            </p:cNvSpPr>
            <p:nvPr/>
          </p:nvSpPr>
          <p:spPr bwMode="auto">
            <a:xfrm>
              <a:off x="6707211" y="5095863"/>
              <a:ext cx="3079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397" name="Text Box 277"/>
            <p:cNvSpPr txBox="1">
              <a:spLocks noChangeArrowheads="1"/>
            </p:cNvSpPr>
            <p:nvPr/>
          </p:nvSpPr>
          <p:spPr bwMode="auto">
            <a:xfrm>
              <a:off x="7154886" y="5094276"/>
              <a:ext cx="3079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398" name="Text Box 278"/>
            <p:cNvSpPr txBox="1">
              <a:spLocks noChangeArrowheads="1"/>
            </p:cNvSpPr>
            <p:nvPr/>
          </p:nvSpPr>
          <p:spPr bwMode="auto">
            <a:xfrm>
              <a:off x="7608911" y="5094276"/>
              <a:ext cx="3079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Level 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08" name="Text Box 288"/>
            <p:cNvSpPr txBox="1">
              <a:spLocks noChangeArrowheads="1"/>
            </p:cNvSpPr>
            <p:nvPr/>
          </p:nvSpPr>
          <p:spPr bwMode="auto">
            <a:xfrm>
              <a:off x="6561161" y="4067163"/>
              <a:ext cx="295275" cy="11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0,1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09" name="Text Box 289"/>
            <p:cNvSpPr txBox="1">
              <a:spLocks noChangeArrowheads="1"/>
            </p:cNvSpPr>
            <p:nvPr/>
          </p:nvSpPr>
          <p:spPr bwMode="auto">
            <a:xfrm>
              <a:off x="7015186" y="4067163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0,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0" name="Text Box 290"/>
            <p:cNvSpPr txBox="1">
              <a:spLocks noChangeArrowheads="1"/>
            </p:cNvSpPr>
            <p:nvPr/>
          </p:nvSpPr>
          <p:spPr bwMode="auto">
            <a:xfrm>
              <a:off x="7472386" y="4067163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0,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1" name="Text Box 291"/>
            <p:cNvSpPr txBox="1">
              <a:spLocks noChangeArrowheads="1"/>
            </p:cNvSpPr>
            <p:nvPr/>
          </p:nvSpPr>
          <p:spPr bwMode="auto">
            <a:xfrm>
              <a:off x="6561161" y="3381363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1,1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2" name="Text Box 292"/>
            <p:cNvSpPr txBox="1">
              <a:spLocks noChangeArrowheads="1"/>
            </p:cNvSpPr>
            <p:nvPr/>
          </p:nvSpPr>
          <p:spPr bwMode="auto">
            <a:xfrm>
              <a:off x="7015186" y="3382951"/>
              <a:ext cx="2952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3" name="Text Box 293"/>
            <p:cNvSpPr txBox="1">
              <a:spLocks noChangeArrowheads="1"/>
            </p:cNvSpPr>
            <p:nvPr/>
          </p:nvSpPr>
          <p:spPr bwMode="auto">
            <a:xfrm>
              <a:off x="7472386" y="3382951"/>
              <a:ext cx="3460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4" name="Text Box 294"/>
            <p:cNvSpPr txBox="1">
              <a:spLocks noChangeArrowheads="1"/>
            </p:cNvSpPr>
            <p:nvPr/>
          </p:nvSpPr>
          <p:spPr bwMode="auto">
            <a:xfrm>
              <a:off x="6561161" y="2695563"/>
              <a:ext cx="3460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2,1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5" name="Text Box 295"/>
            <p:cNvSpPr txBox="1">
              <a:spLocks noChangeArrowheads="1"/>
            </p:cNvSpPr>
            <p:nvPr/>
          </p:nvSpPr>
          <p:spPr bwMode="auto">
            <a:xfrm>
              <a:off x="7015186" y="2697151"/>
              <a:ext cx="3460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=28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6" name="Text Box 296"/>
            <p:cNvSpPr txBox="1">
              <a:spLocks noChangeArrowheads="1"/>
            </p:cNvSpPr>
            <p:nvPr/>
          </p:nvSpPr>
          <p:spPr bwMode="auto">
            <a:xfrm>
              <a:off x="7472386" y="2697151"/>
              <a:ext cx="3460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=48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7" name="Text Box 297"/>
            <p:cNvSpPr txBox="1">
              <a:spLocks noChangeArrowheads="1"/>
            </p:cNvSpPr>
            <p:nvPr/>
          </p:nvSpPr>
          <p:spPr bwMode="auto">
            <a:xfrm>
              <a:off x="6561161" y="2009763"/>
              <a:ext cx="3460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3,1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=42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8" name="Text Box 298"/>
            <p:cNvSpPr txBox="1">
              <a:spLocks noChangeArrowheads="1"/>
            </p:cNvSpPr>
            <p:nvPr/>
          </p:nvSpPr>
          <p:spPr bwMode="auto">
            <a:xfrm>
              <a:off x="7015186" y="2011351"/>
              <a:ext cx="3460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=90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19" name="Text Box 299"/>
            <p:cNvSpPr txBox="1">
              <a:spLocks noChangeArrowheads="1"/>
            </p:cNvSpPr>
            <p:nvPr/>
          </p:nvSpPr>
          <p:spPr bwMode="auto">
            <a:xfrm>
              <a:off x="7472386" y="2011351"/>
              <a:ext cx="3968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=165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3117874" y="1785926"/>
            <a:ext cx="2998787" cy="2286000"/>
            <a:chOff x="3117874" y="1785926"/>
            <a:chExt cx="2998787" cy="2286000"/>
          </a:xfrm>
        </p:grpSpPr>
        <p:cxnSp>
          <p:nvCxnSpPr>
            <p:cNvPr id="133225" name="AutoShape 105"/>
            <p:cNvCxnSpPr>
              <a:cxnSpLocks noChangeShapeType="1"/>
            </p:cNvCxnSpPr>
            <p:nvPr/>
          </p:nvCxnSpPr>
          <p:spPr bwMode="auto">
            <a:xfrm>
              <a:off x="4275161" y="1787513"/>
              <a:ext cx="0" cy="912813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cxnSp>
          <p:nvCxnSpPr>
            <p:cNvPr id="133323" name="AutoShape 203"/>
            <p:cNvCxnSpPr>
              <a:cxnSpLocks noChangeShapeType="1"/>
            </p:cNvCxnSpPr>
            <p:nvPr/>
          </p:nvCxnSpPr>
          <p:spPr bwMode="auto">
            <a:xfrm>
              <a:off x="3128986" y="1785926"/>
              <a:ext cx="1588" cy="2286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24" name="AutoShape 204"/>
            <p:cNvCxnSpPr>
              <a:cxnSpLocks noChangeShapeType="1"/>
            </p:cNvCxnSpPr>
            <p:nvPr/>
          </p:nvCxnSpPr>
          <p:spPr bwMode="auto">
            <a:xfrm>
              <a:off x="3117874" y="1785926"/>
              <a:ext cx="1168400" cy="1587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25" name="AutoShape 205"/>
            <p:cNvCxnSpPr>
              <a:cxnSpLocks noChangeShapeType="1"/>
            </p:cNvCxnSpPr>
            <p:nvPr/>
          </p:nvCxnSpPr>
          <p:spPr bwMode="auto">
            <a:xfrm>
              <a:off x="5072086" y="1787513"/>
              <a:ext cx="3175" cy="620713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cxnSp>
          <p:nvCxnSpPr>
            <p:cNvPr id="133326" name="AutoShape 206"/>
            <p:cNvCxnSpPr>
              <a:cxnSpLocks noChangeShapeType="1"/>
            </p:cNvCxnSpPr>
            <p:nvPr/>
          </p:nvCxnSpPr>
          <p:spPr bwMode="auto">
            <a:xfrm>
              <a:off x="3968774" y="2471726"/>
              <a:ext cx="0" cy="2286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27" name="AutoShape 207"/>
            <p:cNvCxnSpPr>
              <a:cxnSpLocks noChangeShapeType="1"/>
            </p:cNvCxnSpPr>
            <p:nvPr/>
          </p:nvCxnSpPr>
          <p:spPr bwMode="auto">
            <a:xfrm>
              <a:off x="4273574" y="1785926"/>
              <a:ext cx="812800" cy="1587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28" name="AutoShape 208"/>
            <p:cNvCxnSpPr>
              <a:cxnSpLocks noChangeShapeType="1"/>
            </p:cNvCxnSpPr>
            <p:nvPr/>
          </p:nvCxnSpPr>
          <p:spPr bwMode="auto">
            <a:xfrm>
              <a:off x="3956074" y="2471726"/>
              <a:ext cx="1130300" cy="1587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29" name="AutoShape 209"/>
            <p:cNvCxnSpPr>
              <a:cxnSpLocks noChangeShapeType="1"/>
            </p:cNvCxnSpPr>
            <p:nvPr/>
          </p:nvCxnSpPr>
          <p:spPr bwMode="auto">
            <a:xfrm>
              <a:off x="5072086" y="2471726"/>
              <a:ext cx="1588" cy="9144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cxnSp>
          <p:nvCxnSpPr>
            <p:cNvPr id="133383" name="AutoShape 263"/>
            <p:cNvCxnSpPr>
              <a:cxnSpLocks noChangeShapeType="1"/>
            </p:cNvCxnSpPr>
            <p:nvPr/>
          </p:nvCxnSpPr>
          <p:spPr bwMode="auto">
            <a:xfrm>
              <a:off x="4768874" y="3157526"/>
              <a:ext cx="0" cy="2286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84" name="AutoShape 264"/>
            <p:cNvCxnSpPr>
              <a:cxnSpLocks noChangeShapeType="1"/>
            </p:cNvCxnSpPr>
            <p:nvPr/>
          </p:nvCxnSpPr>
          <p:spPr bwMode="auto">
            <a:xfrm>
              <a:off x="4756174" y="3157526"/>
              <a:ext cx="1128712" cy="1587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85" name="AutoShape 265"/>
            <p:cNvCxnSpPr>
              <a:cxnSpLocks noChangeShapeType="1"/>
            </p:cNvCxnSpPr>
            <p:nvPr/>
          </p:nvCxnSpPr>
          <p:spPr bwMode="auto">
            <a:xfrm>
              <a:off x="5872186" y="3157526"/>
              <a:ext cx="0" cy="9144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cxnSp>
          <p:nvCxnSpPr>
            <p:cNvPr id="133389" name="AutoShape 269"/>
            <p:cNvCxnSpPr>
              <a:cxnSpLocks noChangeShapeType="1"/>
            </p:cNvCxnSpPr>
            <p:nvPr/>
          </p:nvCxnSpPr>
          <p:spPr bwMode="auto">
            <a:xfrm>
              <a:off x="5073674" y="1785926"/>
              <a:ext cx="811212" cy="1587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90" name="AutoShape 270"/>
            <p:cNvCxnSpPr>
              <a:cxnSpLocks noChangeShapeType="1"/>
            </p:cNvCxnSpPr>
            <p:nvPr/>
          </p:nvCxnSpPr>
          <p:spPr bwMode="auto">
            <a:xfrm>
              <a:off x="5870599" y="1785926"/>
              <a:ext cx="1587" cy="6223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cxnSp>
          <p:nvCxnSpPr>
            <p:cNvPr id="133391" name="AutoShape 271"/>
            <p:cNvCxnSpPr>
              <a:cxnSpLocks noChangeShapeType="1"/>
            </p:cNvCxnSpPr>
            <p:nvPr/>
          </p:nvCxnSpPr>
          <p:spPr bwMode="auto">
            <a:xfrm>
              <a:off x="5073674" y="2471726"/>
              <a:ext cx="811212" cy="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/>
            </a:ln>
          </p:spPr>
        </p:cxnSp>
        <p:cxnSp>
          <p:nvCxnSpPr>
            <p:cNvPr id="133392" name="AutoShape 272"/>
            <p:cNvCxnSpPr>
              <a:cxnSpLocks noChangeShapeType="1"/>
            </p:cNvCxnSpPr>
            <p:nvPr/>
          </p:nvCxnSpPr>
          <p:spPr bwMode="auto">
            <a:xfrm>
              <a:off x="5872186" y="2471726"/>
              <a:ext cx="3175" cy="622300"/>
            </a:xfrm>
            <a:prstGeom prst="straightConnector1">
              <a:avLst/>
            </a:prstGeom>
            <a:noFill/>
            <a:ln w="25400">
              <a:solidFill>
                <a:srgbClr val="FF7F7F"/>
              </a:solidFill>
              <a:round/>
              <a:headEnd/>
              <a:tailEnd type="triangle" w="med" len="med"/>
            </a:ln>
          </p:spPr>
        </p:cxnSp>
        <p:sp>
          <p:nvSpPr>
            <p:cNvPr id="133420" name="Text Box 300"/>
            <p:cNvSpPr txBox="1">
              <a:spLocks noChangeArrowheads="1"/>
            </p:cNvSpPr>
            <p:nvPr/>
          </p:nvSpPr>
          <p:spPr bwMode="auto">
            <a:xfrm>
              <a:off x="4160861" y="2009763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21" name="Text Box 301"/>
            <p:cNvSpPr txBox="1">
              <a:spLocks noChangeArrowheads="1"/>
            </p:cNvSpPr>
            <p:nvPr/>
          </p:nvSpPr>
          <p:spPr bwMode="auto">
            <a:xfrm>
              <a:off x="4957786" y="2009763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22" name="Text Box 302"/>
            <p:cNvSpPr txBox="1">
              <a:spLocks noChangeArrowheads="1"/>
            </p:cNvSpPr>
            <p:nvPr/>
          </p:nvSpPr>
          <p:spPr bwMode="auto">
            <a:xfrm>
              <a:off x="5770586" y="2016113"/>
              <a:ext cx="346075" cy="11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3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=14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23" name="Text Box 303"/>
            <p:cNvSpPr txBox="1">
              <a:spLocks noChangeArrowheads="1"/>
            </p:cNvSpPr>
            <p:nvPr/>
          </p:nvSpPr>
          <p:spPr bwMode="auto">
            <a:xfrm>
              <a:off x="4960961" y="2700326"/>
              <a:ext cx="295275" cy="117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24" name="Text Box 304"/>
            <p:cNvSpPr txBox="1">
              <a:spLocks noChangeArrowheads="1"/>
            </p:cNvSpPr>
            <p:nvPr/>
          </p:nvSpPr>
          <p:spPr bwMode="auto">
            <a:xfrm>
              <a:off x="5773761" y="2706676"/>
              <a:ext cx="2952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425" name="Text Box 305"/>
            <p:cNvSpPr txBox="1">
              <a:spLocks noChangeArrowheads="1"/>
            </p:cNvSpPr>
            <p:nvPr/>
          </p:nvSpPr>
          <p:spPr bwMode="auto">
            <a:xfrm>
              <a:off x="5773761" y="3379776"/>
              <a:ext cx="295275" cy="115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dF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1</a:t>
              </a:r>
              <a:r>
                <a:rPr kumimoji="0" lang="en-CA" sz="8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r>
                <a:rPr kumimoji="0" lang="en-CA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=2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3426" name="Text Box 306"/>
          <p:cNvSpPr txBox="1">
            <a:spLocks noChangeArrowheads="1"/>
          </p:cNvSpPr>
          <p:nvPr/>
        </p:nvSpPr>
        <p:spPr bwMode="auto">
          <a:xfrm>
            <a:off x="3810024" y="4573576"/>
            <a:ext cx="15684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CA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cs typeface="Arial" pitchFamily="34" charset="0"/>
              </a:rPr>
              <a:t>f(t) = at</a:t>
            </a:r>
            <a:r>
              <a:rPr kumimoji="0" lang="en-CA" sz="1200" b="0" i="1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cs typeface="Arial" pitchFamily="34" charset="0"/>
              </a:rPr>
              <a:t>3</a:t>
            </a:r>
            <a:r>
              <a:rPr kumimoji="0" lang="en-CA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cs typeface="Arial" pitchFamily="34" charset="0"/>
              </a:rPr>
              <a:t> + bt</a:t>
            </a:r>
            <a:r>
              <a:rPr kumimoji="0" lang="en-CA" sz="1200" b="0" i="1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cs typeface="Arial" pitchFamily="34" charset="0"/>
              </a:rPr>
              <a:t>2</a:t>
            </a:r>
            <a:r>
              <a:rPr kumimoji="0" lang="en-CA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cs typeface="Arial" pitchFamily="34" charset="0"/>
              </a:rPr>
              <a:t> +ct + 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27" name="AutoShape 307"/>
          <p:cNvSpPr>
            <a:spLocks/>
          </p:cNvSpPr>
          <p:nvPr/>
        </p:nvSpPr>
        <p:spPr bwMode="auto">
          <a:xfrm rot="-2769359">
            <a:off x="3847482" y="2186701"/>
            <a:ext cx="114300" cy="2794000"/>
          </a:xfrm>
          <a:prstGeom prst="leftBrace">
            <a:avLst>
              <a:gd name="adj1" fmla="val 203704"/>
              <a:gd name="adj2" fmla="val 50926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3431" name="Picture 311" descr="C:\Users\David\Pictures\Microsoft Clip Organizer\j030054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4" y="5281634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Lilac Chaser Illusion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4067944" cy="5143535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Standard Explanation</a:t>
            </a:r>
          </a:p>
          <a:p>
            <a:pPr lvl="1"/>
            <a:r>
              <a:rPr lang="en-CA" dirty="0" smtClean="0">
                <a:hlinkClick r:id="rId3"/>
              </a:rPr>
              <a:t>Perception </a:t>
            </a:r>
            <a:r>
              <a:rPr lang="en-CA" dirty="0">
                <a:hlinkClick r:id="rId3"/>
              </a:rPr>
              <a:t>of motion</a:t>
            </a:r>
            <a:r>
              <a:rPr lang="en-CA" dirty="0"/>
              <a:t> </a:t>
            </a:r>
            <a:r>
              <a:rPr lang="en-CA" dirty="0" smtClean="0"/>
              <a:t>due </a:t>
            </a:r>
            <a:r>
              <a:rPr lang="en-CA" dirty="0"/>
              <a:t>to </a:t>
            </a:r>
            <a:r>
              <a:rPr lang="en-CA" dirty="0">
                <a:hlinkClick r:id="rId4"/>
              </a:rPr>
              <a:t>beta </a:t>
            </a:r>
            <a:r>
              <a:rPr lang="en-CA" dirty="0" smtClean="0">
                <a:hlinkClick r:id="rId4"/>
              </a:rPr>
              <a:t>movement</a:t>
            </a:r>
            <a:endParaRPr lang="en-CA" dirty="0" smtClean="0"/>
          </a:p>
          <a:p>
            <a:pPr lvl="1"/>
            <a:r>
              <a:rPr lang="en-CA" dirty="0">
                <a:hlinkClick r:id="rId5"/>
              </a:rPr>
              <a:t>Troxler’s </a:t>
            </a:r>
            <a:r>
              <a:rPr lang="en-CA" dirty="0" smtClean="0">
                <a:hlinkClick r:id="rId5"/>
              </a:rPr>
              <a:t>fading</a:t>
            </a:r>
            <a:endParaRPr lang="en-CA" dirty="0" smtClean="0"/>
          </a:p>
          <a:p>
            <a:pPr lvl="1"/>
            <a:r>
              <a:rPr lang="en-CA" dirty="0" smtClean="0"/>
              <a:t>Negative </a:t>
            </a:r>
            <a:r>
              <a:rPr lang="en-CA" dirty="0">
                <a:hlinkClick r:id="rId6"/>
              </a:rPr>
              <a:t>afterimage</a:t>
            </a:r>
            <a:r>
              <a:rPr lang="en-CA" dirty="0"/>
              <a:t> is due to </a:t>
            </a:r>
            <a:r>
              <a:rPr lang="en-CA" dirty="0">
                <a:hlinkClick r:id="rId7"/>
              </a:rPr>
              <a:t>neural </a:t>
            </a:r>
            <a:r>
              <a:rPr lang="en-CA" dirty="0" smtClean="0">
                <a:hlinkClick r:id="rId7"/>
              </a:rPr>
              <a:t>adaptation</a:t>
            </a:r>
            <a:r>
              <a:rPr lang="en-CA" dirty="0" smtClean="0"/>
              <a:t> and </a:t>
            </a:r>
            <a:r>
              <a:rPr lang="en-CA" dirty="0">
                <a:hlinkClick r:id="rId8"/>
              </a:rPr>
              <a:t>colour opponent</a:t>
            </a:r>
            <a:r>
              <a:rPr lang="en-CA" dirty="0"/>
              <a:t> </a:t>
            </a:r>
            <a:r>
              <a:rPr lang="en-CA" dirty="0" smtClean="0"/>
              <a:t> processing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6146" name="Picture 2" descr="C:\Users\David\Documents\CogSci\Research\Emergic Approach\Lilac-Chaser @ Wikipedia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16732"/>
            <a:ext cx="5008612" cy="50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Demonstrate LCM Simulation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1428736"/>
            <a:ext cx="3635896" cy="5143535"/>
          </a:xfrm>
        </p:spPr>
        <p:txBody>
          <a:bodyPr/>
          <a:lstStyle/>
          <a:p>
            <a:r>
              <a:rPr lang="en-CA" dirty="0" smtClean="0"/>
              <a:t>Jittering on Lena’s eye</a:t>
            </a:r>
          </a:p>
          <a:p>
            <a:r>
              <a:rPr lang="en-CA" dirty="0" smtClean="0"/>
              <a:t>Photoreceptor Level</a:t>
            </a:r>
          </a:p>
          <a:p>
            <a:r>
              <a:rPr lang="en-CA" dirty="0" smtClean="0"/>
              <a:t>Two Pathways</a:t>
            </a:r>
          </a:p>
          <a:p>
            <a:pPr lvl="1"/>
            <a:r>
              <a:rPr lang="en-CA" dirty="0" smtClean="0"/>
              <a:t>Spatial Summation</a:t>
            </a:r>
          </a:p>
          <a:p>
            <a:pPr lvl="1"/>
            <a:r>
              <a:rPr lang="en-CA" dirty="0" smtClean="0"/>
              <a:t>Change detection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7170" name="Picture 2" descr="C:\Users\David\Documents\CogSci\Research\Emergic Approach\LenaEye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259228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avid\Documents\CogSci\Research\Emergic Approach\LenaEye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21088"/>
            <a:ext cx="2619028" cy="26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David\Documents\CogSci\Research\Emergic Approach\LenaEye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591" y="4221088"/>
            <a:ext cx="2615184" cy="26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35</a:t>
            </a:fld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24128" y="1419863"/>
            <a:ext cx="3388756" cy="1252538"/>
          </a:xfrm>
        </p:spPr>
        <p:txBody>
          <a:bodyPr>
            <a:noAutofit/>
          </a:bodyPr>
          <a:lstStyle/>
          <a:p>
            <a:r>
              <a:rPr lang="en-CA" sz="3600" dirty="0" smtClean="0"/>
              <a:t>LCM Model</a:t>
            </a:r>
            <a:br>
              <a:rPr lang="en-CA" sz="3600" dirty="0" smtClean="0"/>
            </a:br>
            <a:r>
              <a:rPr lang="en-CA" sz="3600" dirty="0" smtClean="0"/>
              <a:t>Motor Planning</a:t>
            </a:r>
            <a:endParaRPr lang="en-CA" sz="3600" dirty="0"/>
          </a:p>
        </p:txBody>
      </p:sp>
      <p:grpSp>
        <p:nvGrpSpPr>
          <p:cNvPr id="7" name="Canvas 2408"/>
          <p:cNvGrpSpPr/>
          <p:nvPr/>
        </p:nvGrpSpPr>
        <p:grpSpPr>
          <a:xfrm>
            <a:off x="108902" y="14560"/>
            <a:ext cx="5461000" cy="6654800"/>
            <a:chOff x="0" y="0"/>
            <a:chExt cx="5461000" cy="66548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5461000" cy="6654800"/>
            </a:xfrm>
            <a:prstGeom prst="rect">
              <a:avLst/>
            </a:prstGeom>
            <a:noFill/>
            <a:ln>
              <a:noFill/>
            </a:ln>
          </p:spPr>
        </p:sp>
        <p:cxnSp>
          <p:nvCxnSpPr>
            <p:cNvPr id="9" name="AutoShape 2613"/>
            <p:cNvCxnSpPr>
              <a:cxnSpLocks noChangeShapeType="1"/>
              <a:stCxn id="171" idx="2"/>
              <a:endCxn id="173" idx="2"/>
            </p:cNvCxnSpPr>
            <p:nvPr/>
          </p:nvCxnSpPr>
          <p:spPr bwMode="auto">
            <a:xfrm rot="16200000" flipH="1">
              <a:off x="997585" y="5613400"/>
              <a:ext cx="635" cy="698500"/>
            </a:xfrm>
            <a:prstGeom prst="curvedConnector3">
              <a:avLst>
                <a:gd name="adj1" fmla="val 36000000"/>
              </a:avLst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236220" y="441325"/>
              <a:ext cx="1524000" cy="787400"/>
              <a:chOff x="2832" y="1772"/>
              <a:chExt cx="2400" cy="1240"/>
            </a:xfrm>
          </p:grpSpPr>
          <p:sp>
            <p:nvSpPr>
              <p:cNvPr id="190" name="Rectangle 189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Planner</a:t>
                </a:r>
              </a:p>
            </p:txBody>
          </p:sp>
          <p:sp>
            <p:nvSpPr>
              <p:cNvPr id="191" name="Rectangle 190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92" name="Rectangle 191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93" name="Rectangle 192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236220" y="1762125"/>
              <a:ext cx="1524000" cy="787400"/>
              <a:chOff x="2832" y="1772"/>
              <a:chExt cx="2400" cy="1240"/>
            </a:xfrm>
          </p:grpSpPr>
          <p:sp>
            <p:nvSpPr>
              <p:cNvPr id="185" name="Rectangle 184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Distributor</a:t>
                </a:r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89" name="Rectangle 188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12" name="AutoShape 2423"/>
            <p:cNvCxnSpPr>
              <a:cxnSpLocks noChangeShapeType="1"/>
              <a:stCxn id="192" idx="2"/>
              <a:endCxn id="186" idx="0"/>
            </p:cNvCxnSpPr>
            <p:nvPr/>
          </p:nvCxnSpPr>
          <p:spPr bwMode="auto">
            <a:xfrm>
              <a:off x="648970" y="1228725"/>
              <a:ext cx="635" cy="5334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2424"/>
            <p:cNvCxnSpPr>
              <a:cxnSpLocks noChangeShapeType="1"/>
              <a:stCxn id="188" idx="0"/>
              <a:endCxn id="194" idx="2"/>
            </p:cNvCxnSpPr>
            <p:nvPr/>
          </p:nvCxnSpPr>
          <p:spPr bwMode="auto">
            <a:xfrm flipV="1">
              <a:off x="1347470" y="1224915"/>
              <a:ext cx="635" cy="5372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236220" y="3074035"/>
              <a:ext cx="1524000" cy="787400"/>
              <a:chOff x="2832" y="1772"/>
              <a:chExt cx="2400" cy="1240"/>
            </a:xfrm>
          </p:grpSpPr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Distributor</a:t>
                </a:r>
              </a:p>
            </p:txBody>
          </p:sp>
          <p:sp>
            <p:nvSpPr>
              <p:cNvPr id="181" name="Rectangle 180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82" name="Rectangle 181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83" name="Rectangle 182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84" name="Rectangle 183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15" name="AutoShape 2431"/>
            <p:cNvCxnSpPr>
              <a:cxnSpLocks noChangeShapeType="1"/>
              <a:stCxn id="187" idx="2"/>
              <a:endCxn id="181" idx="0"/>
            </p:cNvCxnSpPr>
            <p:nvPr/>
          </p:nvCxnSpPr>
          <p:spPr bwMode="auto">
            <a:xfrm>
              <a:off x="648970" y="2549525"/>
              <a:ext cx="635" cy="5245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2432"/>
            <p:cNvCxnSpPr>
              <a:cxnSpLocks noChangeShapeType="1"/>
              <a:stCxn id="183" idx="0"/>
              <a:endCxn id="189" idx="2"/>
            </p:cNvCxnSpPr>
            <p:nvPr/>
          </p:nvCxnSpPr>
          <p:spPr bwMode="auto">
            <a:xfrm flipV="1">
              <a:off x="1347470" y="2545715"/>
              <a:ext cx="635" cy="52832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236220" y="4391025"/>
              <a:ext cx="1524000" cy="787400"/>
              <a:chOff x="2832" y="1772"/>
              <a:chExt cx="2400" cy="1240"/>
            </a:xfrm>
          </p:grpSpPr>
          <p:sp>
            <p:nvSpPr>
              <p:cNvPr id="175" name="Rectangle 174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Distributor</a:t>
                </a:r>
              </a:p>
            </p:txBody>
          </p:sp>
          <p:sp>
            <p:nvSpPr>
              <p:cNvPr id="176" name="Rectangle 175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77" name="Rectangle 176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18" name="AutoShape 2439"/>
            <p:cNvCxnSpPr>
              <a:cxnSpLocks noChangeShapeType="1"/>
              <a:stCxn id="182" idx="2"/>
              <a:endCxn id="176" idx="0"/>
            </p:cNvCxnSpPr>
            <p:nvPr/>
          </p:nvCxnSpPr>
          <p:spPr bwMode="auto">
            <a:xfrm>
              <a:off x="648970" y="3861435"/>
              <a:ext cx="635" cy="52959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440"/>
            <p:cNvCxnSpPr>
              <a:cxnSpLocks noChangeShapeType="1"/>
              <a:stCxn id="178" idx="0"/>
              <a:endCxn id="184" idx="2"/>
            </p:cNvCxnSpPr>
            <p:nvPr/>
          </p:nvCxnSpPr>
          <p:spPr bwMode="auto">
            <a:xfrm flipV="1">
              <a:off x="1347470" y="3857625"/>
              <a:ext cx="635" cy="5334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36220" y="5699125"/>
              <a:ext cx="1524000" cy="787400"/>
              <a:chOff x="2832" y="1772"/>
              <a:chExt cx="2400" cy="1240"/>
            </a:xfrm>
          </p:grpSpPr>
          <p:sp>
            <p:nvSpPr>
              <p:cNvPr id="170" name="Rectangle 169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Executor</a:t>
                </a:r>
              </a:p>
            </p:txBody>
          </p:sp>
          <p:sp>
            <p:nvSpPr>
              <p:cNvPr id="171" name="Rectangle 170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72" name="Rectangle 171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73" name="Rectangle 172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74" name="Rectangle 173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21" name="AutoShape 2447"/>
            <p:cNvCxnSpPr>
              <a:cxnSpLocks noChangeShapeType="1"/>
              <a:stCxn id="177" idx="2"/>
              <a:endCxn id="171" idx="0"/>
            </p:cNvCxnSpPr>
            <p:nvPr/>
          </p:nvCxnSpPr>
          <p:spPr bwMode="auto">
            <a:xfrm>
              <a:off x="648970" y="5178425"/>
              <a:ext cx="635" cy="5207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2448"/>
            <p:cNvCxnSpPr>
              <a:cxnSpLocks noChangeShapeType="1"/>
              <a:stCxn id="173" idx="0"/>
              <a:endCxn id="179" idx="2"/>
            </p:cNvCxnSpPr>
            <p:nvPr/>
          </p:nvCxnSpPr>
          <p:spPr bwMode="auto">
            <a:xfrm flipV="1">
              <a:off x="1347470" y="5174615"/>
              <a:ext cx="635" cy="5245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77720" y="1762125"/>
              <a:ext cx="3238500" cy="787400"/>
              <a:chOff x="2832" y="1772"/>
              <a:chExt cx="2400" cy="1240"/>
            </a:xfrm>
          </p:grpSpPr>
          <p:sp>
            <p:nvSpPr>
              <p:cNvPr id="165" name="Rectangle 164"/>
              <p:cNvSpPr>
                <a:spLocks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RF Layer 3</a:t>
                </a:r>
              </a:p>
            </p:txBody>
          </p:sp>
          <p:sp>
            <p:nvSpPr>
              <p:cNvPr id="166" name="Rectangle 165"/>
              <p:cNvSpPr>
                <a:spLocks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67" name="Rectangle 166"/>
              <p:cNvSpPr>
                <a:spLocks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68" name="Rectangle 167"/>
              <p:cNvSpPr>
                <a:spLocks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69" name="Rectangle 168"/>
              <p:cNvSpPr>
                <a:spLocks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24" name="AutoShape 2461"/>
            <p:cNvCxnSpPr>
              <a:cxnSpLocks noChangeShapeType="1"/>
              <a:stCxn id="192" idx="2"/>
              <a:endCxn id="166" idx="0"/>
            </p:cNvCxnSpPr>
            <p:nvPr/>
          </p:nvCxnSpPr>
          <p:spPr bwMode="auto">
            <a:xfrm>
              <a:off x="648970" y="1228725"/>
              <a:ext cx="2306320" cy="5334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2077720" y="3178175"/>
              <a:ext cx="1524000" cy="590550"/>
              <a:chOff x="2832" y="1772"/>
              <a:chExt cx="2400" cy="1240"/>
            </a:xfrm>
          </p:grpSpPr>
          <p:sp>
            <p:nvSpPr>
              <p:cNvPr id="160" name="Rectangle 159"/>
              <p:cNvSpPr>
                <a:spLocks noChangeAspect="1"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RF Layer 2</a:t>
                </a:r>
              </a:p>
            </p:txBody>
          </p:sp>
          <p:sp>
            <p:nvSpPr>
              <p:cNvPr id="161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62" name="Rectangle 161"/>
              <p:cNvSpPr>
                <a:spLocks noChangeAspect="1"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63" name="Rectangle 162"/>
              <p:cNvSpPr>
                <a:spLocks noChangeAspect="1"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64" name="Rectangle 163"/>
              <p:cNvSpPr>
                <a:spLocks noChangeAspect="1"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26" name="AutoShape 2469"/>
            <p:cNvCxnSpPr>
              <a:cxnSpLocks noChangeShapeType="1"/>
              <a:stCxn id="167" idx="2"/>
              <a:endCxn id="161" idx="0"/>
            </p:cNvCxnSpPr>
            <p:nvPr/>
          </p:nvCxnSpPr>
          <p:spPr bwMode="auto">
            <a:xfrm flipH="1">
              <a:off x="2490470" y="2549525"/>
              <a:ext cx="464820" cy="62865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2470"/>
            <p:cNvCxnSpPr>
              <a:cxnSpLocks noChangeShapeType="1"/>
              <a:stCxn id="158" idx="0"/>
              <a:endCxn id="169" idx="2"/>
            </p:cNvCxnSpPr>
            <p:nvPr/>
          </p:nvCxnSpPr>
          <p:spPr bwMode="auto">
            <a:xfrm flipH="1" flipV="1">
              <a:off x="4439285" y="2545715"/>
              <a:ext cx="429895" cy="63246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2477"/>
            <p:cNvCxnSpPr>
              <a:cxnSpLocks noChangeShapeType="1"/>
              <a:stCxn id="162" idx="2"/>
              <a:endCxn id="151" idx="0"/>
            </p:cNvCxnSpPr>
            <p:nvPr/>
          </p:nvCxnSpPr>
          <p:spPr bwMode="auto">
            <a:xfrm flipH="1">
              <a:off x="2284095" y="3768725"/>
              <a:ext cx="206375" cy="82169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2478"/>
            <p:cNvCxnSpPr>
              <a:cxnSpLocks noChangeShapeType="1"/>
              <a:stCxn id="145" idx="0"/>
              <a:endCxn id="164" idx="2"/>
            </p:cNvCxnSpPr>
            <p:nvPr/>
          </p:nvCxnSpPr>
          <p:spPr bwMode="auto">
            <a:xfrm flipH="1" flipV="1">
              <a:off x="3188970" y="3766185"/>
              <a:ext cx="269875" cy="82804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0" name="Group 29"/>
            <p:cNvGrpSpPr>
              <a:grpSpLocks noChangeAspect="1"/>
            </p:cNvGrpSpPr>
            <p:nvPr/>
          </p:nvGrpSpPr>
          <p:grpSpPr bwMode="auto">
            <a:xfrm>
              <a:off x="3665220" y="3178175"/>
              <a:ext cx="1651000" cy="590550"/>
              <a:chOff x="2832" y="1772"/>
              <a:chExt cx="2400" cy="1240"/>
            </a:xfrm>
          </p:grpSpPr>
          <p:sp>
            <p:nvSpPr>
              <p:cNvPr id="155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2832" y="1779"/>
                <a:ext cx="2400" cy="123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RF Layer 2</a:t>
                </a:r>
              </a:p>
            </p:txBody>
          </p:sp>
          <p:sp>
            <p:nvSpPr>
              <p:cNvPr id="156" name="Rectangle 155"/>
              <p:cNvSpPr>
                <a:spLocks noChangeAspect="1" noChangeArrowheads="1"/>
              </p:cNvSpPr>
              <p:nvPr/>
            </p:nvSpPr>
            <p:spPr bwMode="auto">
              <a:xfrm>
                <a:off x="30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IDShift</a:t>
                </a:r>
              </a:p>
            </p:txBody>
          </p:sp>
          <p:sp>
            <p:nvSpPr>
              <p:cNvPr id="157" name="Rectangle 156"/>
              <p:cNvSpPr>
                <a:spLocks noChangeAspect="1" noChangeArrowheads="1"/>
              </p:cNvSpPr>
              <p:nvPr/>
            </p:nvSpPr>
            <p:spPr bwMode="auto">
              <a:xfrm>
                <a:off x="3032" y="2598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ODShift</a:t>
                </a:r>
              </a:p>
            </p:txBody>
          </p:sp>
          <p:sp>
            <p:nvSpPr>
              <p:cNvPr id="158" name="Rectangle 157"/>
              <p:cNvSpPr>
                <a:spLocks noChangeAspect="1" noChangeArrowheads="1"/>
              </p:cNvSpPr>
              <p:nvPr/>
            </p:nvSpPr>
            <p:spPr bwMode="auto">
              <a:xfrm>
                <a:off x="4132" y="177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OUShift</a:t>
                </a:r>
              </a:p>
            </p:txBody>
          </p:sp>
          <p:sp>
            <p:nvSpPr>
              <p:cNvPr id="159" name="Rectangle 158"/>
              <p:cNvSpPr>
                <a:spLocks noChangeAspect="1" noChangeArrowheads="1"/>
              </p:cNvSpPr>
              <p:nvPr/>
            </p:nvSpPr>
            <p:spPr bwMode="auto">
              <a:xfrm>
                <a:off x="4132" y="2592"/>
                <a:ext cx="900" cy="414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IUShift</a:t>
                </a:r>
              </a:p>
            </p:txBody>
          </p:sp>
        </p:grpSp>
        <p:cxnSp>
          <p:nvCxnSpPr>
            <p:cNvPr id="31" name="AutoShape 2499"/>
            <p:cNvCxnSpPr>
              <a:cxnSpLocks noChangeShapeType="1"/>
              <a:stCxn id="167" idx="2"/>
              <a:endCxn id="156" idx="0"/>
            </p:cNvCxnSpPr>
            <p:nvPr/>
          </p:nvCxnSpPr>
          <p:spPr bwMode="auto">
            <a:xfrm>
              <a:off x="2955290" y="2549525"/>
              <a:ext cx="1157605" cy="62865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2" name="Group 31"/>
            <p:cNvGrpSpPr>
              <a:grpSpLocks noChangeAspect="1"/>
            </p:cNvGrpSpPr>
            <p:nvPr/>
          </p:nvGrpSpPr>
          <p:grpSpPr bwMode="auto">
            <a:xfrm>
              <a:off x="2077720" y="4590419"/>
              <a:ext cx="762000" cy="511811"/>
              <a:chOff x="4932" y="6432"/>
              <a:chExt cx="2400" cy="1612"/>
            </a:xfrm>
          </p:grpSpPr>
          <p:grpSp>
            <p:nvGrpSpPr>
              <p:cNvPr id="147" name="Group 146"/>
              <p:cNvGrpSpPr>
                <a:grpSpLocks noChangeAspect="1"/>
              </p:cNvGrpSpPr>
              <p:nvPr/>
            </p:nvGrpSpPr>
            <p:grpSpPr bwMode="auto">
              <a:xfrm>
                <a:off x="4932" y="6432"/>
                <a:ext cx="2400" cy="1240"/>
                <a:chOff x="2832" y="1772"/>
                <a:chExt cx="2400" cy="1240"/>
              </a:xfrm>
            </p:grpSpPr>
            <p:sp>
              <p:nvSpPr>
                <p:cNvPr id="150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779"/>
                  <a:ext cx="2400" cy="1233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RF 1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51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IDShift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52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2598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ODShif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53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OUShif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54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259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IUShift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cxnSp>
            <p:nvCxnSpPr>
              <p:cNvPr id="148" name="AutoShape 2503"/>
              <p:cNvCxnSpPr>
                <a:cxnSpLocks noChangeAspect="1" noChangeShapeType="1"/>
                <a:stCxn id="152" idx="2"/>
                <a:endCxn id="154" idx="2"/>
              </p:cNvCxnSpPr>
              <p:nvPr/>
            </p:nvCxnSpPr>
            <p:spPr bwMode="auto">
              <a:xfrm rot="5400000" flipH="1" flipV="1">
                <a:off x="6129" y="7119"/>
                <a:ext cx="6" cy="1100"/>
              </a:xfrm>
              <a:prstGeom prst="curvedConnector3">
                <a:avLst>
                  <a:gd name="adj1" fmla="val -600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9" name="Text Box 2505"/>
              <p:cNvSpPr txBox="1">
                <a:spLocks noChangeAspect="1" noChangeArrowheads="1"/>
              </p:cNvSpPr>
              <p:nvPr/>
            </p:nvSpPr>
            <p:spPr bwMode="auto">
              <a:xfrm>
                <a:off x="5932" y="7672"/>
                <a:ext cx="44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2</a:t>
                </a:r>
              </a:p>
            </p:txBody>
          </p:sp>
        </p:grpSp>
        <p:cxnSp>
          <p:nvCxnSpPr>
            <p:cNvPr id="33" name="AutoShape 2507"/>
            <p:cNvCxnSpPr>
              <a:cxnSpLocks noChangeShapeType="1"/>
              <a:stCxn id="157" idx="2"/>
              <a:endCxn id="135" idx="0"/>
            </p:cNvCxnSpPr>
            <p:nvPr/>
          </p:nvCxnSpPr>
          <p:spPr bwMode="auto">
            <a:xfrm flipH="1">
              <a:off x="3935095" y="3768725"/>
              <a:ext cx="177800" cy="8255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2508"/>
            <p:cNvCxnSpPr>
              <a:cxnSpLocks noChangeShapeType="1"/>
              <a:stCxn id="129" idx="0"/>
              <a:endCxn id="159" idx="2"/>
            </p:cNvCxnSpPr>
            <p:nvPr/>
          </p:nvCxnSpPr>
          <p:spPr bwMode="auto">
            <a:xfrm flipH="1" flipV="1">
              <a:off x="4869180" y="3766185"/>
              <a:ext cx="240665" cy="83185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5" name="Group 34"/>
            <p:cNvGrpSpPr>
              <a:grpSpLocks noChangeAspect="1"/>
            </p:cNvGrpSpPr>
            <p:nvPr/>
          </p:nvGrpSpPr>
          <p:grpSpPr bwMode="auto">
            <a:xfrm>
              <a:off x="2903220" y="4594229"/>
              <a:ext cx="762000" cy="511811"/>
              <a:chOff x="4932" y="6432"/>
              <a:chExt cx="2400" cy="1612"/>
            </a:xfrm>
          </p:grpSpPr>
          <p:grpSp>
            <p:nvGrpSpPr>
              <p:cNvPr id="139" name="Group 138"/>
              <p:cNvGrpSpPr>
                <a:grpSpLocks noChangeAspect="1"/>
              </p:cNvGrpSpPr>
              <p:nvPr/>
            </p:nvGrpSpPr>
            <p:grpSpPr bwMode="auto">
              <a:xfrm>
                <a:off x="4932" y="6432"/>
                <a:ext cx="2400" cy="1240"/>
                <a:chOff x="2832" y="1772"/>
                <a:chExt cx="2400" cy="1240"/>
              </a:xfrm>
            </p:grpSpPr>
            <p:sp>
              <p:nvSpPr>
                <p:cNvPr id="142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779"/>
                  <a:ext cx="2400" cy="1233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RF 1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43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IDShift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44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2598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ODShif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45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OUShif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46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259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IUShift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cxnSp>
            <p:nvCxnSpPr>
              <p:cNvPr id="140" name="AutoShape 2516"/>
              <p:cNvCxnSpPr>
                <a:cxnSpLocks noChangeAspect="1" noChangeShapeType="1"/>
                <a:stCxn id="144" idx="2"/>
                <a:endCxn id="146" idx="2"/>
              </p:cNvCxnSpPr>
              <p:nvPr/>
            </p:nvCxnSpPr>
            <p:spPr bwMode="auto">
              <a:xfrm rot="5400000" flipH="1" flipV="1">
                <a:off x="6129" y="7119"/>
                <a:ext cx="6" cy="1100"/>
              </a:xfrm>
              <a:prstGeom prst="curvedConnector3">
                <a:avLst>
                  <a:gd name="adj1" fmla="val -600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1" name="Text Box 2517"/>
              <p:cNvSpPr txBox="1">
                <a:spLocks noChangeAspect="1" noChangeArrowheads="1"/>
              </p:cNvSpPr>
              <p:nvPr/>
            </p:nvSpPr>
            <p:spPr bwMode="auto">
              <a:xfrm>
                <a:off x="5932" y="7672"/>
                <a:ext cx="44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2</a:t>
                </a:r>
              </a:p>
            </p:txBody>
          </p:sp>
        </p:grpSp>
        <p:cxnSp>
          <p:nvCxnSpPr>
            <p:cNvPr id="36" name="AutoShape 2518"/>
            <p:cNvCxnSpPr>
              <a:cxnSpLocks noChangeShapeType="1"/>
              <a:stCxn id="162" idx="2"/>
              <a:endCxn id="143" idx="0"/>
            </p:cNvCxnSpPr>
            <p:nvPr/>
          </p:nvCxnSpPr>
          <p:spPr bwMode="auto">
            <a:xfrm>
              <a:off x="2490470" y="3768725"/>
              <a:ext cx="619125" cy="82550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7" name="Group 36"/>
            <p:cNvGrpSpPr>
              <a:grpSpLocks noChangeAspect="1"/>
            </p:cNvGrpSpPr>
            <p:nvPr/>
          </p:nvGrpSpPr>
          <p:grpSpPr bwMode="auto">
            <a:xfrm>
              <a:off x="3728720" y="4594229"/>
              <a:ext cx="762000" cy="511811"/>
              <a:chOff x="4932" y="6432"/>
              <a:chExt cx="2400" cy="1612"/>
            </a:xfrm>
          </p:grpSpPr>
          <p:grpSp>
            <p:nvGrpSpPr>
              <p:cNvPr id="131" name="Group 130"/>
              <p:cNvGrpSpPr>
                <a:grpSpLocks noChangeAspect="1"/>
              </p:cNvGrpSpPr>
              <p:nvPr/>
            </p:nvGrpSpPr>
            <p:grpSpPr bwMode="auto">
              <a:xfrm>
                <a:off x="4932" y="6432"/>
                <a:ext cx="2400" cy="1240"/>
                <a:chOff x="2832" y="1772"/>
                <a:chExt cx="2400" cy="1240"/>
              </a:xfrm>
            </p:grpSpPr>
            <p:sp>
              <p:nvSpPr>
                <p:cNvPr id="134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779"/>
                  <a:ext cx="2400" cy="1233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RF 1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35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IDShift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36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2598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ODShif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37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OUShif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38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259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IUShift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cxnSp>
            <p:nvCxnSpPr>
              <p:cNvPr id="132" name="AutoShape 2526"/>
              <p:cNvCxnSpPr>
                <a:cxnSpLocks noChangeAspect="1" noChangeShapeType="1"/>
                <a:stCxn id="136" idx="2"/>
                <a:endCxn id="138" idx="2"/>
              </p:cNvCxnSpPr>
              <p:nvPr/>
            </p:nvCxnSpPr>
            <p:spPr bwMode="auto">
              <a:xfrm rot="5400000" flipH="1" flipV="1">
                <a:off x="6129" y="7119"/>
                <a:ext cx="6" cy="1100"/>
              </a:xfrm>
              <a:prstGeom prst="curvedConnector3">
                <a:avLst>
                  <a:gd name="adj1" fmla="val -600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3" name="Text Box 2527"/>
              <p:cNvSpPr txBox="1">
                <a:spLocks noChangeAspect="1" noChangeArrowheads="1"/>
              </p:cNvSpPr>
              <p:nvPr/>
            </p:nvSpPr>
            <p:spPr bwMode="auto">
              <a:xfrm>
                <a:off x="5932" y="7672"/>
                <a:ext cx="44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2</a:t>
                </a:r>
              </a:p>
            </p:txBody>
          </p:sp>
        </p:grpSp>
        <p:grpSp>
          <p:nvGrpSpPr>
            <p:cNvPr id="38" name="Group 37"/>
            <p:cNvGrpSpPr>
              <a:grpSpLocks noChangeAspect="1"/>
            </p:cNvGrpSpPr>
            <p:nvPr/>
          </p:nvGrpSpPr>
          <p:grpSpPr bwMode="auto">
            <a:xfrm>
              <a:off x="4554220" y="4598039"/>
              <a:ext cx="762000" cy="511811"/>
              <a:chOff x="4932" y="6432"/>
              <a:chExt cx="2400" cy="1612"/>
            </a:xfrm>
          </p:grpSpPr>
          <p:grpSp>
            <p:nvGrpSpPr>
              <p:cNvPr id="123" name="Group 122"/>
              <p:cNvGrpSpPr>
                <a:grpSpLocks noChangeAspect="1"/>
              </p:cNvGrpSpPr>
              <p:nvPr/>
            </p:nvGrpSpPr>
            <p:grpSpPr bwMode="auto">
              <a:xfrm>
                <a:off x="4932" y="6432"/>
                <a:ext cx="2400" cy="1240"/>
                <a:chOff x="2832" y="1772"/>
                <a:chExt cx="2400" cy="1240"/>
              </a:xfrm>
            </p:grpSpPr>
            <p:sp>
              <p:nvSpPr>
                <p:cNvPr id="126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832" y="1779"/>
                  <a:ext cx="2400" cy="1233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RF 1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27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IDShift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28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3032" y="2598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ODShif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29" name="Rectangle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177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OUShif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  <p:sp>
              <p:nvSpPr>
                <p:cNvPr id="130" name="Rectangle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4132" y="2592"/>
                  <a:ext cx="900" cy="414"/>
                </a:xfrm>
                <a:prstGeom prst="rect">
                  <a:avLst/>
                </a:prstGeom>
                <a:noFill/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0" tIns="0" rIns="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800">
                      <a:effectLst/>
                      <a:latin typeface="Times New Roman"/>
                      <a:ea typeface="Calibri"/>
                    </a:rPr>
                    <a:t>IUShift</a:t>
                  </a:r>
                  <a:endParaRPr lang="en-CA" sz="1200">
                    <a:effectLst/>
                    <a:latin typeface="Times New Roman"/>
                    <a:ea typeface="Calibri"/>
                  </a:endParaRPr>
                </a:p>
              </p:txBody>
            </p:sp>
          </p:grpSp>
          <p:cxnSp>
            <p:nvCxnSpPr>
              <p:cNvPr id="124" name="AutoShape 2535"/>
              <p:cNvCxnSpPr>
                <a:cxnSpLocks noChangeAspect="1" noChangeShapeType="1"/>
                <a:stCxn id="128" idx="2"/>
                <a:endCxn id="130" idx="2"/>
              </p:cNvCxnSpPr>
              <p:nvPr/>
            </p:nvCxnSpPr>
            <p:spPr bwMode="auto">
              <a:xfrm rot="5400000" flipH="1" flipV="1">
                <a:off x="6129" y="7119"/>
                <a:ext cx="6" cy="1100"/>
              </a:xfrm>
              <a:prstGeom prst="curvedConnector3">
                <a:avLst>
                  <a:gd name="adj1" fmla="val -6000000"/>
                </a:avLst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5" name="Text Box 2536"/>
              <p:cNvSpPr txBox="1">
                <a:spLocks noChangeAspect="1" noChangeArrowheads="1"/>
              </p:cNvSpPr>
              <p:nvPr/>
            </p:nvSpPr>
            <p:spPr bwMode="auto">
              <a:xfrm>
                <a:off x="5932" y="7672"/>
                <a:ext cx="449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ctr" anchorCtr="0" upright="1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200">
                    <a:effectLst/>
                    <a:latin typeface="Times New Roman"/>
                    <a:ea typeface="Calibri"/>
                  </a:rPr>
                  <a:t>2</a:t>
                </a:r>
              </a:p>
            </p:txBody>
          </p:sp>
        </p:grpSp>
        <p:cxnSp>
          <p:nvCxnSpPr>
            <p:cNvPr id="39" name="AutoShape 2537"/>
            <p:cNvCxnSpPr>
              <a:cxnSpLocks noChangeShapeType="1"/>
              <a:stCxn id="157" idx="2"/>
              <a:endCxn id="127" idx="0"/>
            </p:cNvCxnSpPr>
            <p:nvPr/>
          </p:nvCxnSpPr>
          <p:spPr bwMode="auto">
            <a:xfrm>
              <a:off x="4112895" y="3768725"/>
              <a:ext cx="647700" cy="8293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427220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300220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173220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408045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3662045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919220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535045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789045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046220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281045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160395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395220" y="6000115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906395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033395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268220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141220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776220" y="6000115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649220" y="600011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522220" y="600011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681220" y="6003925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554220" y="600392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5189220" y="600392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5062220" y="6003925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4935220" y="6003925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808220" y="6003925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cxnSp>
          <p:nvCxnSpPr>
            <p:cNvPr id="65" name="AutoShape 2580"/>
            <p:cNvCxnSpPr>
              <a:cxnSpLocks noChangeShapeType="1"/>
              <a:stCxn id="55" idx="0"/>
            </p:cNvCxnSpPr>
            <p:nvPr/>
          </p:nvCxnSpPr>
          <p:spPr bwMode="auto">
            <a:xfrm flipV="1">
              <a:off x="2204720" y="5699125"/>
              <a:ext cx="6350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2581"/>
            <p:cNvCxnSpPr>
              <a:cxnSpLocks noChangeShapeType="1"/>
              <a:stCxn id="54" idx="0"/>
            </p:cNvCxnSpPr>
            <p:nvPr/>
          </p:nvCxnSpPr>
          <p:spPr bwMode="auto">
            <a:xfrm flipV="1">
              <a:off x="2331720" y="5699125"/>
              <a:ext cx="6350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2582"/>
            <p:cNvCxnSpPr>
              <a:cxnSpLocks noChangeShapeType="1"/>
              <a:stCxn id="51" idx="0"/>
            </p:cNvCxnSpPr>
            <p:nvPr/>
          </p:nvCxnSpPr>
          <p:spPr bwMode="auto">
            <a:xfrm flipV="1">
              <a:off x="2458720" y="5703570"/>
              <a:ext cx="635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2583"/>
            <p:cNvCxnSpPr>
              <a:cxnSpLocks noChangeShapeType="1"/>
              <a:stCxn id="58" idx="0"/>
            </p:cNvCxnSpPr>
            <p:nvPr/>
          </p:nvCxnSpPr>
          <p:spPr bwMode="auto">
            <a:xfrm flipH="1" flipV="1">
              <a:off x="2553970" y="5699125"/>
              <a:ext cx="3175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2584"/>
            <p:cNvCxnSpPr>
              <a:cxnSpLocks noChangeShapeType="1"/>
              <a:stCxn id="57" idx="0"/>
            </p:cNvCxnSpPr>
            <p:nvPr/>
          </p:nvCxnSpPr>
          <p:spPr bwMode="auto">
            <a:xfrm flipH="1" flipV="1">
              <a:off x="2649220" y="5703570"/>
              <a:ext cx="6350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2585"/>
            <p:cNvCxnSpPr>
              <a:cxnSpLocks noChangeShapeType="1"/>
              <a:stCxn id="56" idx="0"/>
            </p:cNvCxnSpPr>
            <p:nvPr/>
          </p:nvCxnSpPr>
          <p:spPr bwMode="auto">
            <a:xfrm flipH="1" flipV="1">
              <a:off x="2776220" y="5703570"/>
              <a:ext cx="6350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2586"/>
            <p:cNvCxnSpPr>
              <a:cxnSpLocks noChangeShapeType="1"/>
              <a:stCxn id="52" idx="0"/>
            </p:cNvCxnSpPr>
            <p:nvPr/>
          </p:nvCxnSpPr>
          <p:spPr bwMode="auto">
            <a:xfrm flipH="1" flipV="1">
              <a:off x="2903220" y="5699125"/>
              <a:ext cx="66675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AutoShape 2587"/>
            <p:cNvCxnSpPr>
              <a:cxnSpLocks noChangeShapeType="1"/>
              <a:stCxn id="52" idx="0"/>
            </p:cNvCxnSpPr>
            <p:nvPr/>
          </p:nvCxnSpPr>
          <p:spPr bwMode="auto">
            <a:xfrm flipV="1">
              <a:off x="2969895" y="5699125"/>
              <a:ext cx="6350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AutoShape 2588"/>
            <p:cNvCxnSpPr>
              <a:cxnSpLocks noChangeShapeType="1"/>
              <a:stCxn id="44" idx="0"/>
            </p:cNvCxnSpPr>
            <p:nvPr/>
          </p:nvCxnSpPr>
          <p:spPr bwMode="auto">
            <a:xfrm flipH="1" flipV="1">
              <a:off x="3665220" y="5699125"/>
              <a:ext cx="60325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2589"/>
            <p:cNvCxnSpPr>
              <a:cxnSpLocks noChangeShapeType="1"/>
              <a:stCxn id="46" idx="0"/>
            </p:cNvCxnSpPr>
            <p:nvPr/>
          </p:nvCxnSpPr>
          <p:spPr bwMode="auto">
            <a:xfrm flipH="1" flipV="1">
              <a:off x="3535045" y="5699125"/>
              <a:ext cx="6350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AutoShape 2590"/>
            <p:cNvCxnSpPr>
              <a:cxnSpLocks noChangeShapeType="1"/>
              <a:stCxn id="43" idx="0"/>
            </p:cNvCxnSpPr>
            <p:nvPr/>
          </p:nvCxnSpPr>
          <p:spPr bwMode="auto">
            <a:xfrm flipH="1" flipV="1">
              <a:off x="3427095" y="5703570"/>
              <a:ext cx="4445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2591"/>
            <p:cNvCxnSpPr>
              <a:cxnSpLocks noChangeShapeType="1"/>
              <a:stCxn id="49" idx="0"/>
            </p:cNvCxnSpPr>
            <p:nvPr/>
          </p:nvCxnSpPr>
          <p:spPr bwMode="auto">
            <a:xfrm flipV="1">
              <a:off x="3344545" y="5699125"/>
              <a:ext cx="635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2592"/>
            <p:cNvCxnSpPr>
              <a:cxnSpLocks noChangeShapeType="1"/>
              <a:stCxn id="50" idx="0"/>
            </p:cNvCxnSpPr>
            <p:nvPr/>
          </p:nvCxnSpPr>
          <p:spPr bwMode="auto">
            <a:xfrm flipV="1">
              <a:off x="3223895" y="5699125"/>
              <a:ext cx="5715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2593"/>
            <p:cNvCxnSpPr>
              <a:cxnSpLocks noChangeShapeType="1"/>
              <a:stCxn id="53" idx="0"/>
            </p:cNvCxnSpPr>
            <p:nvPr/>
          </p:nvCxnSpPr>
          <p:spPr bwMode="auto">
            <a:xfrm flipV="1">
              <a:off x="3096895" y="5703570"/>
              <a:ext cx="6350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2594"/>
            <p:cNvCxnSpPr>
              <a:cxnSpLocks noChangeShapeType="1"/>
              <a:stCxn id="62" idx="0"/>
            </p:cNvCxnSpPr>
            <p:nvPr/>
          </p:nvCxnSpPr>
          <p:spPr bwMode="auto">
            <a:xfrm flipH="1" flipV="1">
              <a:off x="5078095" y="5703570"/>
              <a:ext cx="47625" cy="28130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2595"/>
            <p:cNvCxnSpPr>
              <a:cxnSpLocks noChangeShapeType="1"/>
              <a:stCxn id="61" idx="0"/>
            </p:cNvCxnSpPr>
            <p:nvPr/>
          </p:nvCxnSpPr>
          <p:spPr bwMode="auto">
            <a:xfrm flipH="1" flipV="1">
              <a:off x="5189220" y="5703570"/>
              <a:ext cx="63500" cy="28130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2596"/>
            <p:cNvCxnSpPr>
              <a:cxnSpLocks noChangeShapeType="1"/>
              <a:stCxn id="63" idx="0"/>
            </p:cNvCxnSpPr>
            <p:nvPr/>
          </p:nvCxnSpPr>
          <p:spPr bwMode="auto">
            <a:xfrm flipV="1">
              <a:off x="4998720" y="5699125"/>
              <a:ext cx="635" cy="28575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2597"/>
            <p:cNvCxnSpPr>
              <a:cxnSpLocks noChangeShapeType="1"/>
              <a:stCxn id="64" idx="0"/>
            </p:cNvCxnSpPr>
            <p:nvPr/>
          </p:nvCxnSpPr>
          <p:spPr bwMode="auto">
            <a:xfrm flipV="1">
              <a:off x="4871720" y="5703570"/>
              <a:ext cx="635" cy="28130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AutoShape 2598"/>
            <p:cNvCxnSpPr>
              <a:cxnSpLocks noChangeShapeType="1"/>
              <a:stCxn id="59" idx="0"/>
            </p:cNvCxnSpPr>
            <p:nvPr/>
          </p:nvCxnSpPr>
          <p:spPr bwMode="auto">
            <a:xfrm flipV="1">
              <a:off x="4744720" y="5703570"/>
              <a:ext cx="63500" cy="28130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2599"/>
            <p:cNvCxnSpPr>
              <a:cxnSpLocks noChangeShapeType="1"/>
              <a:stCxn id="60" idx="0"/>
            </p:cNvCxnSpPr>
            <p:nvPr/>
          </p:nvCxnSpPr>
          <p:spPr bwMode="auto">
            <a:xfrm flipH="1" flipV="1">
              <a:off x="4554220" y="5699125"/>
              <a:ext cx="63500" cy="28575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2600"/>
            <p:cNvCxnSpPr>
              <a:cxnSpLocks noChangeShapeType="1"/>
              <a:stCxn id="47" idx="0"/>
            </p:cNvCxnSpPr>
            <p:nvPr/>
          </p:nvCxnSpPr>
          <p:spPr bwMode="auto">
            <a:xfrm flipV="1">
              <a:off x="3852545" y="5699125"/>
              <a:ext cx="4318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AutoShape 2601"/>
            <p:cNvCxnSpPr>
              <a:cxnSpLocks noChangeShapeType="1"/>
              <a:stCxn id="45" idx="0"/>
            </p:cNvCxnSpPr>
            <p:nvPr/>
          </p:nvCxnSpPr>
          <p:spPr bwMode="auto">
            <a:xfrm flipV="1">
              <a:off x="3982720" y="5703570"/>
              <a:ext cx="635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AutoShape 2602"/>
            <p:cNvCxnSpPr>
              <a:cxnSpLocks noChangeShapeType="1"/>
              <a:stCxn id="48" idx="0"/>
            </p:cNvCxnSpPr>
            <p:nvPr/>
          </p:nvCxnSpPr>
          <p:spPr bwMode="auto">
            <a:xfrm flipV="1">
              <a:off x="4109720" y="5699125"/>
              <a:ext cx="635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2603"/>
            <p:cNvCxnSpPr>
              <a:cxnSpLocks noChangeShapeType="1"/>
              <a:stCxn id="42" idx="0"/>
            </p:cNvCxnSpPr>
            <p:nvPr/>
          </p:nvCxnSpPr>
          <p:spPr bwMode="auto">
            <a:xfrm flipH="1" flipV="1">
              <a:off x="4204970" y="5703570"/>
              <a:ext cx="3175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AutoShape 2604"/>
            <p:cNvCxnSpPr>
              <a:cxnSpLocks noChangeShapeType="1"/>
              <a:stCxn id="41" idx="0"/>
            </p:cNvCxnSpPr>
            <p:nvPr/>
          </p:nvCxnSpPr>
          <p:spPr bwMode="auto">
            <a:xfrm flipH="1" flipV="1">
              <a:off x="4300220" y="5699125"/>
              <a:ext cx="63500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AutoShape 2605"/>
            <p:cNvCxnSpPr>
              <a:cxnSpLocks noChangeShapeType="1"/>
              <a:stCxn id="40" idx="0"/>
            </p:cNvCxnSpPr>
            <p:nvPr/>
          </p:nvCxnSpPr>
          <p:spPr bwMode="auto">
            <a:xfrm flipH="1" flipV="1">
              <a:off x="4425315" y="5699125"/>
              <a:ext cx="65405" cy="281940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2606"/>
            <p:cNvCxnSpPr>
              <a:cxnSpLocks noChangeShapeType="1"/>
              <a:stCxn id="47" idx="0"/>
            </p:cNvCxnSpPr>
            <p:nvPr/>
          </p:nvCxnSpPr>
          <p:spPr bwMode="auto">
            <a:xfrm flipH="1" flipV="1">
              <a:off x="3789045" y="5703570"/>
              <a:ext cx="63500" cy="2774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AutoShape 2608"/>
            <p:cNvCxnSpPr>
              <a:cxnSpLocks noChangeShapeType="1"/>
              <a:stCxn id="60" idx="0"/>
            </p:cNvCxnSpPr>
            <p:nvPr/>
          </p:nvCxnSpPr>
          <p:spPr bwMode="auto">
            <a:xfrm flipV="1">
              <a:off x="4617720" y="5703570"/>
              <a:ext cx="63500" cy="28130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Text Box 2609"/>
            <p:cNvSpPr txBox="1">
              <a:spLocks noChangeArrowheads="1"/>
            </p:cNvSpPr>
            <p:nvPr/>
          </p:nvSpPr>
          <p:spPr bwMode="auto">
            <a:xfrm>
              <a:off x="3096895" y="1470025"/>
              <a:ext cx="12033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Pyramid</a:t>
              </a:r>
            </a:p>
          </p:txBody>
        </p:sp>
        <p:sp>
          <p:nvSpPr>
            <p:cNvPr id="94" name="Text Box 2610"/>
            <p:cNvSpPr txBox="1">
              <a:spLocks noChangeArrowheads="1"/>
            </p:cNvSpPr>
            <p:nvPr/>
          </p:nvSpPr>
          <p:spPr bwMode="auto">
            <a:xfrm>
              <a:off x="3096895" y="6219825"/>
              <a:ext cx="120332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Photoreceptors</a:t>
              </a:r>
            </a:p>
          </p:txBody>
        </p:sp>
        <p:sp>
          <p:nvSpPr>
            <p:cNvPr id="95" name="Text Box 2612"/>
            <p:cNvSpPr txBox="1">
              <a:spLocks noChangeArrowheads="1"/>
            </p:cNvSpPr>
            <p:nvPr/>
          </p:nvSpPr>
          <p:spPr bwMode="auto">
            <a:xfrm>
              <a:off x="648970" y="76835"/>
              <a:ext cx="1203325" cy="27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Planning System</a:t>
              </a: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0" y="76835"/>
              <a:ext cx="1852295" cy="649859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077720" y="5648325"/>
              <a:ext cx="3307080" cy="84709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1950720" y="1470025"/>
              <a:ext cx="3434080" cy="373380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cxnSp>
          <p:nvCxnSpPr>
            <p:cNvPr id="99" name="AutoShape 2620"/>
            <p:cNvCxnSpPr>
              <a:cxnSpLocks noChangeShapeType="1"/>
              <a:stCxn id="192" idx="2"/>
              <a:endCxn id="191" idx="0"/>
            </p:cNvCxnSpPr>
            <p:nvPr/>
          </p:nvCxnSpPr>
          <p:spPr bwMode="auto">
            <a:xfrm rot="5400000" flipH="1" flipV="1">
              <a:off x="255905" y="834390"/>
              <a:ext cx="787400" cy="635"/>
            </a:xfrm>
            <a:prstGeom prst="curvedConnector5">
              <a:avLst>
                <a:gd name="adj1" fmla="val -29032"/>
                <a:gd name="adj2" fmla="val -92164567"/>
                <a:gd name="adj3" fmla="val 129032"/>
              </a:avLst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Text Box 2618"/>
            <p:cNvSpPr txBox="1">
              <a:spLocks noChangeArrowheads="1"/>
            </p:cNvSpPr>
            <p:nvPr/>
          </p:nvSpPr>
          <p:spPr bwMode="auto">
            <a:xfrm>
              <a:off x="3792220" y="73025"/>
              <a:ext cx="1584325" cy="967105"/>
            </a:xfrm>
            <a:prstGeom prst="rect">
              <a:avLst/>
            </a:prstGeom>
            <a:noFill/>
            <a:ln w="3175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Legend: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I:	Input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O:	Output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U:	Up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D:	Down</a:t>
              </a:r>
            </a:p>
            <a:p>
              <a:pPr marL="0" marR="0" algn="l">
                <a:spcBef>
                  <a:spcPts val="0"/>
                </a:spcBef>
                <a:spcAft>
                  <a:spcPts val="0"/>
                </a:spcAft>
              </a:pPr>
              <a:r>
                <a:rPr lang="en-CA" sz="1200">
                  <a:effectLst/>
                  <a:latin typeface="Times New Roman"/>
                  <a:ea typeface="Calibri"/>
                </a:rPr>
                <a:t> </a:t>
              </a:r>
            </a:p>
          </p:txBody>
        </p:sp>
        <p:cxnSp>
          <p:nvCxnSpPr>
            <p:cNvPr id="101" name="AutoShape 2622"/>
            <p:cNvCxnSpPr>
              <a:cxnSpLocks noChangeShapeType="1"/>
              <a:stCxn id="191" idx="2"/>
              <a:endCxn id="192" idx="0"/>
            </p:cNvCxnSpPr>
            <p:nvPr/>
          </p:nvCxnSpPr>
          <p:spPr bwMode="auto">
            <a:xfrm>
              <a:off x="648970" y="704215"/>
              <a:ext cx="635" cy="26162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AutoShape 2623"/>
            <p:cNvCxnSpPr>
              <a:cxnSpLocks noChangeShapeType="1"/>
              <a:stCxn id="186" idx="2"/>
              <a:endCxn id="187" idx="0"/>
            </p:cNvCxnSpPr>
            <p:nvPr/>
          </p:nvCxnSpPr>
          <p:spPr bwMode="auto">
            <a:xfrm>
              <a:off x="648970" y="2025015"/>
              <a:ext cx="635" cy="26162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AutoShape 2624"/>
            <p:cNvCxnSpPr>
              <a:cxnSpLocks noChangeShapeType="1"/>
              <a:stCxn id="181" idx="2"/>
              <a:endCxn id="182" idx="0"/>
            </p:cNvCxnSpPr>
            <p:nvPr/>
          </p:nvCxnSpPr>
          <p:spPr bwMode="auto">
            <a:xfrm>
              <a:off x="648970" y="3336925"/>
              <a:ext cx="635" cy="26162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2625"/>
            <p:cNvCxnSpPr>
              <a:cxnSpLocks noChangeShapeType="1"/>
              <a:stCxn id="176" idx="2"/>
              <a:endCxn id="177" idx="0"/>
            </p:cNvCxnSpPr>
            <p:nvPr/>
          </p:nvCxnSpPr>
          <p:spPr bwMode="auto">
            <a:xfrm>
              <a:off x="648970" y="4653915"/>
              <a:ext cx="635" cy="26162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2626"/>
            <p:cNvCxnSpPr>
              <a:cxnSpLocks noChangeShapeType="1"/>
              <a:stCxn id="189" idx="0"/>
              <a:endCxn id="188" idx="2"/>
            </p:cNvCxnSpPr>
            <p:nvPr/>
          </p:nvCxnSpPr>
          <p:spPr bwMode="auto">
            <a:xfrm flipV="1">
              <a:off x="1347470" y="2025015"/>
              <a:ext cx="635" cy="257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2627"/>
            <p:cNvCxnSpPr>
              <a:cxnSpLocks noChangeShapeType="1"/>
              <a:stCxn id="184" idx="0"/>
              <a:endCxn id="183" idx="2"/>
            </p:cNvCxnSpPr>
            <p:nvPr/>
          </p:nvCxnSpPr>
          <p:spPr bwMode="auto">
            <a:xfrm flipV="1">
              <a:off x="1347470" y="3336925"/>
              <a:ext cx="635" cy="257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2628"/>
            <p:cNvCxnSpPr>
              <a:cxnSpLocks noChangeShapeType="1"/>
              <a:stCxn id="179" idx="0"/>
              <a:endCxn id="178" idx="2"/>
            </p:cNvCxnSpPr>
            <p:nvPr/>
          </p:nvCxnSpPr>
          <p:spPr bwMode="auto">
            <a:xfrm flipV="1">
              <a:off x="1347470" y="4653915"/>
              <a:ext cx="635" cy="257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AutoShape 2629"/>
            <p:cNvCxnSpPr>
              <a:cxnSpLocks noChangeShapeType="1"/>
              <a:stCxn id="166" idx="2"/>
              <a:endCxn id="167" idx="0"/>
            </p:cNvCxnSpPr>
            <p:nvPr/>
          </p:nvCxnSpPr>
          <p:spPr bwMode="auto">
            <a:xfrm>
              <a:off x="2955290" y="2025015"/>
              <a:ext cx="635" cy="26162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2630"/>
            <p:cNvCxnSpPr>
              <a:cxnSpLocks noChangeShapeType="1"/>
              <a:stCxn id="161" idx="2"/>
              <a:endCxn id="162" idx="0"/>
            </p:cNvCxnSpPr>
            <p:nvPr/>
          </p:nvCxnSpPr>
          <p:spPr bwMode="auto">
            <a:xfrm>
              <a:off x="2490470" y="3375660"/>
              <a:ext cx="635" cy="19621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AutoShape 2631"/>
            <p:cNvCxnSpPr>
              <a:cxnSpLocks noChangeShapeType="1"/>
              <a:stCxn id="156" idx="2"/>
              <a:endCxn id="157" idx="0"/>
            </p:cNvCxnSpPr>
            <p:nvPr/>
          </p:nvCxnSpPr>
          <p:spPr bwMode="auto">
            <a:xfrm>
              <a:off x="4112895" y="3375660"/>
              <a:ext cx="635" cy="19621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AutoShape 2633"/>
            <p:cNvCxnSpPr>
              <a:cxnSpLocks noChangeShapeType="1"/>
              <a:stCxn id="169" idx="0"/>
              <a:endCxn id="168" idx="2"/>
            </p:cNvCxnSpPr>
            <p:nvPr/>
          </p:nvCxnSpPr>
          <p:spPr bwMode="auto">
            <a:xfrm flipV="1">
              <a:off x="4439285" y="2025015"/>
              <a:ext cx="635" cy="257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AutoShape 2634"/>
            <p:cNvCxnSpPr>
              <a:cxnSpLocks noChangeShapeType="1"/>
              <a:stCxn id="159" idx="0"/>
              <a:endCxn id="158" idx="2"/>
            </p:cNvCxnSpPr>
            <p:nvPr/>
          </p:nvCxnSpPr>
          <p:spPr bwMode="auto">
            <a:xfrm flipV="1">
              <a:off x="4869180" y="3375660"/>
              <a:ext cx="635" cy="19304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AutoShape 2635"/>
            <p:cNvCxnSpPr>
              <a:cxnSpLocks noChangeShapeType="1"/>
              <a:stCxn id="130" idx="0"/>
              <a:endCxn id="129" idx="2"/>
            </p:cNvCxnSpPr>
            <p:nvPr/>
          </p:nvCxnSpPr>
          <p:spPr bwMode="auto">
            <a:xfrm flipV="1">
              <a:off x="5109845" y="4729480"/>
              <a:ext cx="635" cy="12890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AutoShape 2636"/>
            <p:cNvCxnSpPr>
              <a:cxnSpLocks noChangeShapeType="1"/>
              <a:stCxn id="164" idx="0"/>
              <a:endCxn id="163" idx="2"/>
            </p:cNvCxnSpPr>
            <p:nvPr/>
          </p:nvCxnSpPr>
          <p:spPr bwMode="auto">
            <a:xfrm flipV="1">
              <a:off x="3188970" y="3375660"/>
              <a:ext cx="635" cy="19304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AutoShape 2637"/>
            <p:cNvCxnSpPr>
              <a:cxnSpLocks noChangeShapeType="1"/>
              <a:stCxn id="138" idx="0"/>
              <a:endCxn id="137" idx="2"/>
            </p:cNvCxnSpPr>
            <p:nvPr/>
          </p:nvCxnSpPr>
          <p:spPr bwMode="auto">
            <a:xfrm flipV="1">
              <a:off x="4284345" y="4725670"/>
              <a:ext cx="635" cy="12890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AutoShape 2638"/>
            <p:cNvCxnSpPr>
              <a:cxnSpLocks noChangeShapeType="1"/>
              <a:stCxn id="146" idx="0"/>
              <a:endCxn id="145" idx="2"/>
            </p:cNvCxnSpPr>
            <p:nvPr/>
          </p:nvCxnSpPr>
          <p:spPr bwMode="auto">
            <a:xfrm flipV="1">
              <a:off x="3458845" y="4725670"/>
              <a:ext cx="635" cy="12890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7" name="AutoShape 2639"/>
            <p:cNvCxnSpPr>
              <a:cxnSpLocks noChangeShapeType="1"/>
              <a:stCxn id="154" idx="0"/>
              <a:endCxn id="153" idx="2"/>
            </p:cNvCxnSpPr>
            <p:nvPr/>
          </p:nvCxnSpPr>
          <p:spPr bwMode="auto">
            <a:xfrm flipV="1">
              <a:off x="2633345" y="4721860"/>
              <a:ext cx="635" cy="128905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AutoShape 2640"/>
            <p:cNvCxnSpPr>
              <a:cxnSpLocks noChangeShapeType="1"/>
              <a:stCxn id="151" idx="2"/>
              <a:endCxn id="152" idx="0"/>
            </p:cNvCxnSpPr>
            <p:nvPr/>
          </p:nvCxnSpPr>
          <p:spPr bwMode="auto">
            <a:xfrm>
              <a:off x="2284095" y="4721860"/>
              <a:ext cx="635" cy="130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9" name="AutoShape 2641"/>
            <p:cNvCxnSpPr>
              <a:cxnSpLocks noChangeShapeType="1"/>
              <a:stCxn id="143" idx="2"/>
              <a:endCxn id="144" idx="0"/>
            </p:cNvCxnSpPr>
            <p:nvPr/>
          </p:nvCxnSpPr>
          <p:spPr bwMode="auto">
            <a:xfrm>
              <a:off x="3109595" y="4725670"/>
              <a:ext cx="635" cy="130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2642"/>
            <p:cNvCxnSpPr>
              <a:cxnSpLocks noChangeShapeType="1"/>
              <a:stCxn id="135" idx="2"/>
              <a:endCxn id="136" idx="0"/>
            </p:cNvCxnSpPr>
            <p:nvPr/>
          </p:nvCxnSpPr>
          <p:spPr bwMode="auto">
            <a:xfrm>
              <a:off x="3935095" y="4725670"/>
              <a:ext cx="635" cy="130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1" name="AutoShape 2643"/>
            <p:cNvCxnSpPr>
              <a:cxnSpLocks noChangeShapeType="1"/>
              <a:stCxn id="127" idx="2"/>
              <a:endCxn id="128" idx="0"/>
            </p:cNvCxnSpPr>
            <p:nvPr/>
          </p:nvCxnSpPr>
          <p:spPr bwMode="auto">
            <a:xfrm>
              <a:off x="4760595" y="4729480"/>
              <a:ext cx="635" cy="130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2" name="AutoShape 2644"/>
            <p:cNvCxnSpPr>
              <a:cxnSpLocks noChangeShapeType="1"/>
              <a:stCxn id="194" idx="0"/>
              <a:endCxn id="193" idx="2"/>
            </p:cNvCxnSpPr>
            <p:nvPr/>
          </p:nvCxnSpPr>
          <p:spPr bwMode="auto">
            <a:xfrm flipV="1">
              <a:off x="1347470" y="704215"/>
              <a:ext cx="635" cy="257810"/>
            </a:xfrm>
            <a:prstGeom prst="straightConnector1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5" name="Content Placeholder 2"/>
          <p:cNvSpPr txBox="1">
            <a:spLocks/>
          </p:cNvSpPr>
          <p:nvPr/>
        </p:nvSpPr>
        <p:spPr>
          <a:xfrm>
            <a:off x="5508104" y="3192735"/>
            <a:ext cx="3635896" cy="3379536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dirty="0" smtClean="0"/>
              <a:t>Lateral value movement not shown</a:t>
            </a:r>
          </a:p>
        </p:txBody>
      </p:sp>
    </p:spTree>
    <p:extLst>
      <p:ext uri="{BB962C8B-B14F-4D97-AF65-F5344CB8AC3E}">
        <p14:creationId xmlns:p14="http://schemas.microsoft.com/office/powerpoint/2010/main" val="9428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 &amp; 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Mikes?</a:t>
            </a:r>
            <a:endParaRPr lang="en-CA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E48E4-6662-401C-9835-FE37C35975D5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36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Act 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en-CA" sz="5400" dirty="0" smtClean="0"/>
              <a:t>“vision </a:t>
            </a:r>
            <a:r>
              <a:rPr lang="en-CA" sz="5400" dirty="0"/>
              <a:t>science is not just one branch of cognitive science, but the single most </a:t>
            </a:r>
            <a:r>
              <a:rPr lang="en-CA" sz="5400" b="1" dirty="0">
                <a:solidFill>
                  <a:srgbClr val="00B050"/>
                </a:solidFill>
              </a:rPr>
              <a:t>coherent, integrated, and successful</a:t>
            </a:r>
            <a:r>
              <a:rPr lang="en-CA" sz="5400" dirty="0">
                <a:solidFill>
                  <a:srgbClr val="00B050"/>
                </a:solidFill>
              </a:rPr>
              <a:t> </a:t>
            </a:r>
            <a:r>
              <a:rPr lang="en-CA" sz="5400" dirty="0"/>
              <a:t>branch of cognitive science</a:t>
            </a:r>
            <a:r>
              <a:rPr lang="en-CA" sz="5400" dirty="0" smtClean="0"/>
              <a:t>.”</a:t>
            </a:r>
            <a:br>
              <a:rPr lang="en-CA" sz="5400" dirty="0" smtClean="0"/>
            </a:br>
            <a:r>
              <a:rPr lang="en-CA" sz="2400" dirty="0" smtClean="0"/>
              <a:t>– </a:t>
            </a:r>
            <a:r>
              <a:rPr lang="en-CA" sz="2400" dirty="0"/>
              <a:t>Palmer, S. E. (1999). </a:t>
            </a:r>
            <a:r>
              <a:rPr lang="en-CA" sz="2400" i="1" dirty="0"/>
              <a:t>Vision Science: Photons to Phenomenology</a:t>
            </a:r>
            <a:endParaRPr lang="en-CA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53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\Documents\CogSci\Research\Emergic Approach\772px-Grey_square_optical_illusion @ Wikipe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5"/>
            <a:ext cx="6496348" cy="504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Colour Constancy (1)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860" y="1428736"/>
            <a:ext cx="2468139" cy="5143535"/>
          </a:xfrm>
        </p:spPr>
        <p:txBody>
          <a:bodyPr/>
          <a:lstStyle/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 smtClean="0"/>
              <a:t>Square A darker than square B.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75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Colour Constancy (2)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860" y="1428736"/>
            <a:ext cx="2468139" cy="5143535"/>
          </a:xfrm>
        </p:spPr>
        <p:txBody>
          <a:bodyPr/>
          <a:lstStyle/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 smtClean="0"/>
              <a:t>A==B !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3074" name="Picture 2" descr="C:\Users\David\Documents\CogSci\Research\Emergic Approach\772px-Same_color_illusion_proof2 @ Wikipe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6492240" cy="50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4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Colour Spreading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7272"/>
            <a:ext cx="5724128" cy="694999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CA" dirty="0" smtClean="0"/>
              <a:t>Insides of all are white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20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7</a:t>
            </a:fld>
            <a:endParaRPr lang="en-CA" dirty="0"/>
          </a:p>
        </p:txBody>
      </p:sp>
      <p:pic>
        <p:nvPicPr>
          <p:cNvPr id="4098" name="Picture 2" descr="C:\Users\David\Documents\CogSci\Research\Emergic Approach\Watercolor7 @ Scholarped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393183" cy="50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vid\Documents\CogSci\Research\Emergic Approach\Watercolor15 @ Scholarped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4" y="2132856"/>
            <a:ext cx="5687964" cy="3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427984" y="3018738"/>
            <a:ext cx="4043465" cy="2642510"/>
            <a:chOff x="4427984" y="3018738"/>
            <a:chExt cx="4043465" cy="2642510"/>
          </a:xfrm>
        </p:grpSpPr>
        <p:sp>
          <p:nvSpPr>
            <p:cNvPr id="7" name="Frame 6"/>
            <p:cNvSpPr/>
            <p:nvPr/>
          </p:nvSpPr>
          <p:spPr>
            <a:xfrm>
              <a:off x="5480164" y="3318035"/>
              <a:ext cx="1584176" cy="1584176"/>
            </a:xfrm>
            <a:prstGeom prst="frame">
              <a:avLst>
                <a:gd name="adj1" fmla="val 392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0" name="Frame 9"/>
            <p:cNvSpPr/>
            <p:nvPr/>
          </p:nvSpPr>
          <p:spPr>
            <a:xfrm>
              <a:off x="6887273" y="3151985"/>
              <a:ext cx="1584176" cy="1584176"/>
            </a:xfrm>
            <a:prstGeom prst="frame">
              <a:avLst>
                <a:gd name="adj1" fmla="val 392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Frame 10"/>
            <p:cNvSpPr/>
            <p:nvPr/>
          </p:nvSpPr>
          <p:spPr>
            <a:xfrm>
              <a:off x="4427984" y="4077072"/>
              <a:ext cx="1584176" cy="1584176"/>
            </a:xfrm>
            <a:prstGeom prst="frame">
              <a:avLst>
                <a:gd name="adj1" fmla="val 392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Frame 11"/>
            <p:cNvSpPr/>
            <p:nvPr/>
          </p:nvSpPr>
          <p:spPr>
            <a:xfrm>
              <a:off x="4453745" y="3018738"/>
              <a:ext cx="1584176" cy="1584176"/>
            </a:xfrm>
            <a:prstGeom prst="frame">
              <a:avLst>
                <a:gd name="adj1" fmla="val 39278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94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Act II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CA" dirty="0" smtClean="0"/>
              <a:t>“</a:t>
            </a:r>
            <a:r>
              <a:rPr lang="en-CA" dirty="0"/>
              <a:t>However, the mechanism of brightness induction evident in several optical illusions, is </a:t>
            </a:r>
            <a:r>
              <a:rPr lang="en-CA" b="1" dirty="0">
                <a:solidFill>
                  <a:srgbClr val="FF0000"/>
                </a:solidFill>
              </a:rPr>
              <a:t>not yet understood even after 200 years of intense research</a:t>
            </a:r>
            <a:r>
              <a:rPr lang="en-CA" dirty="0">
                <a:solidFill>
                  <a:srgbClr val="FF0000"/>
                </a:solidFill>
              </a:rPr>
              <a:t> </a:t>
            </a:r>
            <a:r>
              <a:rPr lang="en-CA" dirty="0"/>
              <a:t>that saw George Berkeley, Maxwell, Helmholtz and the modern Gestalt school, that include both the intrinsic image theorists as well as the anchoring model theorists, following the “top-down” approach on one hand and Weber, Fechner, Mach, succeeded by the modern contrast theorists following the “bottom-up” approach on the other</a:t>
            </a:r>
            <a:r>
              <a:rPr lang="en-CA" dirty="0" smtClean="0"/>
              <a:t>.”</a:t>
            </a:r>
            <a:br>
              <a:rPr lang="en-CA" dirty="0" smtClean="0"/>
            </a:br>
            <a:r>
              <a:rPr lang="en-CA" dirty="0" smtClean="0"/>
              <a:t>– </a:t>
            </a:r>
            <a:r>
              <a:rPr lang="en-CA" sz="1700" dirty="0" err="1"/>
              <a:t>Ghosh</a:t>
            </a:r>
            <a:r>
              <a:rPr lang="en-CA" sz="1700" dirty="0"/>
              <a:t>, K., &amp; </a:t>
            </a:r>
            <a:r>
              <a:rPr lang="en-CA" sz="1700" dirty="0" err="1"/>
              <a:t>Bhaumik</a:t>
            </a:r>
            <a:r>
              <a:rPr lang="en-CA" sz="1700" dirty="0"/>
              <a:t>, K. (</a:t>
            </a:r>
            <a:r>
              <a:rPr lang="en-CA" sz="1700" b="1" dirty="0"/>
              <a:t>2010</a:t>
            </a:r>
            <a:r>
              <a:rPr lang="en-CA" sz="1700" dirty="0"/>
              <a:t>). Complexity in Human Perception of Brightness: A Historical Review on the Evolution of the Philosophy of Visual Perception. </a:t>
            </a:r>
            <a:r>
              <a:rPr lang="en-CA" sz="1700" i="1" dirty="0"/>
              <a:t>Journal of Biological Sciences</a:t>
            </a:r>
            <a:r>
              <a:rPr lang="en-CA" sz="1700" dirty="0"/>
              <a:t>, </a:t>
            </a:r>
            <a:r>
              <a:rPr lang="en-CA" sz="1700" i="1" dirty="0"/>
              <a:t>10</a:t>
            </a:r>
            <a:r>
              <a:rPr lang="en-CA" sz="1700" dirty="0"/>
              <a:t>(1), 17-35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860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Diagnosis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>
                <a:solidFill>
                  <a:srgbClr val="00B050"/>
                </a:solidFill>
              </a:rPr>
              <a:t>Much neurobiological </a:t>
            </a:r>
            <a:r>
              <a:rPr lang="en-CA" dirty="0">
                <a:solidFill>
                  <a:srgbClr val="00B050"/>
                </a:solidFill>
              </a:rPr>
              <a:t>knowledge accumulated</a:t>
            </a:r>
          </a:p>
          <a:p>
            <a:r>
              <a:rPr lang="en-CA" dirty="0">
                <a:solidFill>
                  <a:srgbClr val="00B050"/>
                </a:solidFill>
              </a:rPr>
              <a:t>Much behavioural (phenomenological) knowledge accumulated</a:t>
            </a:r>
          </a:p>
          <a:p>
            <a:r>
              <a:rPr lang="en-CA" dirty="0" smtClean="0">
                <a:solidFill>
                  <a:srgbClr val="FFC000"/>
                </a:solidFill>
              </a:rPr>
              <a:t>Plethora of mental  wisdom (hypotheticals</a:t>
            </a:r>
            <a:r>
              <a:rPr lang="en-CA" dirty="0" smtClean="0">
                <a:solidFill>
                  <a:srgbClr val="FFC000"/>
                </a:solidFill>
              </a:rPr>
              <a:t>) exponentially accumulates (poor </a:t>
            </a:r>
            <a:r>
              <a:rPr lang="en-CA" dirty="0" smtClean="0">
                <a:solidFill>
                  <a:srgbClr val="FFC000"/>
                </a:solidFill>
                <a:hlinkClick r:id="rId2"/>
              </a:rPr>
              <a:t>S/N</a:t>
            </a:r>
            <a:r>
              <a:rPr lang="en-CA" dirty="0" smtClean="0">
                <a:solidFill>
                  <a:srgbClr val="FFC000"/>
                </a:solidFill>
              </a:rPr>
              <a:t>)</a:t>
            </a:r>
            <a:endParaRPr lang="en-CA" dirty="0" smtClean="0">
              <a:solidFill>
                <a:srgbClr val="FFC000"/>
              </a:solidFill>
            </a:endParaRPr>
          </a:p>
          <a:p>
            <a:r>
              <a:rPr lang="en-CA" dirty="0" smtClean="0">
                <a:solidFill>
                  <a:srgbClr val="FF0000"/>
                </a:solidFill>
              </a:rPr>
              <a:t>Zero mental knowledge accumulated</a:t>
            </a:r>
            <a:endParaRPr lang="en-CA" dirty="0"/>
          </a:p>
          <a:p>
            <a:pPr lvl="1">
              <a:buFont typeface="Wingdings" pitchFamily="2" charset="2"/>
              <a:buChar char="Ø"/>
            </a:pPr>
            <a:r>
              <a:rPr lang="en-CA" sz="5000" b="1" dirty="0" smtClean="0">
                <a:solidFill>
                  <a:srgbClr val="FF0000"/>
                </a:solidFill>
              </a:rPr>
              <a:t>Not Integrated</a:t>
            </a:r>
          </a:p>
          <a:p>
            <a:pPr lvl="1">
              <a:buFont typeface="Wingdings" pitchFamily="2" charset="2"/>
              <a:buChar char="Ø"/>
            </a:pPr>
            <a:r>
              <a:rPr lang="en-CA" sz="5000" b="1" dirty="0" smtClean="0">
                <a:solidFill>
                  <a:srgbClr val="FF0000"/>
                </a:solidFill>
              </a:rPr>
              <a:t>Not Coherent</a:t>
            </a:r>
          </a:p>
          <a:p>
            <a:pPr lvl="1">
              <a:buFont typeface="Wingdings" pitchFamily="2" charset="2"/>
              <a:buChar char="Ø"/>
            </a:pPr>
            <a:r>
              <a:rPr lang="en-CA" sz="5000" b="1" dirty="0" smtClean="0">
                <a:solidFill>
                  <a:srgbClr val="FF0000"/>
                </a:solidFill>
              </a:rPr>
              <a:t>No Success</a:t>
            </a:r>
          </a:p>
          <a:p>
            <a:pPr>
              <a:buFont typeface="Wingdings" pitchFamily="2" charset="2"/>
              <a:buChar char="§"/>
            </a:pPr>
            <a:r>
              <a:rPr lang="en-CA" dirty="0" smtClean="0"/>
              <a:t>Challenge: find 1 fact about mental </a:t>
            </a:r>
            <a:r>
              <a:rPr lang="en-CA" dirty="0" smtClean="0"/>
              <a:t>90% accepted</a:t>
            </a:r>
            <a:endParaRPr lang="en-CA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5B308-CE26-4301-BD49-435B490AA0B1}" type="datetime1">
              <a:rPr lang="en-CA" smtClean="0"/>
              <a:t>19 Oct 2010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Emergic Approach: Philosophy Applied to Cognition </a:t>
            </a:r>
            <a:fld id="{B7C73C60-F9AA-4A8A-BC01-C492CA78BAD0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43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">
  <a:themeElements>
    <a:clrScheme name="Cognitiv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002060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28978</TotalTime>
  <Words>2449</Words>
  <Application>Microsoft Office PowerPoint</Application>
  <PresentationFormat>On-screen Show (4:3)</PresentationFormat>
  <Paragraphs>657</Paragraphs>
  <Slides>36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Brain</vt:lpstr>
      <vt:lpstr>Emergic Approach: Philosophy Applied to Cognition</vt:lpstr>
      <vt:lpstr>Agenda</vt:lpstr>
      <vt:lpstr>Prologue</vt:lpstr>
      <vt:lpstr>Act I</vt:lpstr>
      <vt:lpstr>Colour Constancy (1)</vt:lpstr>
      <vt:lpstr>Colour Constancy (2)</vt:lpstr>
      <vt:lpstr>Colour Spreading</vt:lpstr>
      <vt:lpstr>Act II</vt:lpstr>
      <vt:lpstr>Diagnosis</vt:lpstr>
      <vt:lpstr>Prognosis</vt:lpstr>
      <vt:lpstr>Variation - Physics</vt:lpstr>
      <vt:lpstr>Prediction Accuracy</vt:lpstr>
      <vt:lpstr>Result</vt:lpstr>
      <vt:lpstr>Treatment – Unify</vt:lpstr>
      <vt:lpstr>Unity – Classical Non-Empirical</vt:lpstr>
      <vt:lpstr>Research</vt:lpstr>
      <vt:lpstr>Research Problems</vt:lpstr>
      <vt:lpstr>Answer P1: Recursion</vt:lpstr>
      <vt:lpstr>Recursion &amp; Philosophy</vt:lpstr>
      <vt:lpstr>Metaphors as Guides</vt:lpstr>
      <vt:lpstr>Metaphors &amp; Wisdom</vt:lpstr>
      <vt:lpstr>Metaphysics Frustrations</vt:lpstr>
      <vt:lpstr>Philosophy Frustrations</vt:lpstr>
      <vt:lpstr>Metaphysics - History</vt:lpstr>
      <vt:lpstr>Answer P2: Hypotheses</vt:lpstr>
      <vt:lpstr>Emergic Approach</vt:lpstr>
      <vt:lpstr>Heraclitus (535-475 BC)</vt:lpstr>
      <vt:lpstr>EA Summary</vt:lpstr>
      <vt:lpstr>Process Metaphysics – Simple Process Example</vt:lpstr>
      <vt:lpstr>Process Metaphysics – Simple Process Ensemble</vt:lpstr>
      <vt:lpstr>Interaction</vt:lpstr>
      <vt:lpstr>Process Network Example</vt:lpstr>
      <vt:lpstr>Lilac Chaser Illusion</vt:lpstr>
      <vt:lpstr>Demonstrate LCM Simulation</vt:lpstr>
      <vt:lpstr>LCM Model Motor Planning</vt:lpstr>
      <vt:lpstr>Q &amp;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Cognition Requires Philosophy</dc:title>
  <dc:creator>David Pierre Leibovitz</dc:creator>
  <cp:lastModifiedBy>David Pierre Leibovitz</cp:lastModifiedBy>
  <cp:revision>1330</cp:revision>
  <dcterms:created xsi:type="dcterms:W3CDTF">2009-01-12T17:34:23Z</dcterms:created>
  <dcterms:modified xsi:type="dcterms:W3CDTF">2010-10-21T02:51:22Z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TC300040801033</vt:lpwstr>
  </property>
</Properties>
</file>